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9" r:id="rId4"/>
    <p:sldId id="270" r:id="rId5"/>
    <p:sldId id="271" r:id="rId6"/>
    <p:sldId id="266" r:id="rId7"/>
    <p:sldId id="276" r:id="rId8"/>
    <p:sldId id="27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5AE6-392F-481A-8DD7-9E08DC16F1C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45AE6-392F-481A-8DD7-9E08DC16F1CC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75058-1F08-416B-9A26-A86659984D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sosh2.siteedu.ru/media/cache/4d/6b/4d6b31070d3ad723d2e2e931df4235a4.png"/>
          <p:cNvPicPr>
            <a:picLocks noChangeAspect="1" noChangeArrowheads="1"/>
          </p:cNvPicPr>
          <p:nvPr/>
        </p:nvPicPr>
        <p:blipFill>
          <a:blip r:embed="rId2" cstate="print"/>
          <a:srcRect t="9685" b="26262"/>
          <a:stretch>
            <a:fillRect/>
          </a:stretch>
        </p:blipFill>
        <p:spPr bwMode="auto">
          <a:xfrm>
            <a:off x="827584" y="0"/>
            <a:ext cx="7545002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Коронавирусы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постоянно эволюционируют.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get-pdb/2979188/177d09a7-5068-4f5f-b52f-14527a9ef2ed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3"/>
            <a:ext cx="6768752" cy="4435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Своё название он получил из-за ворсинок на оболочке, которые по форме напоминают солнечную корону во время затмения.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naked-science.ru/wp-content/uploads/2020/01/Snimok-ekrana-ot-2020-01-24-13-15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488832" cy="469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можно заразиться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короновирусом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84784"/>
            <a:ext cx="79044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Инфекция распространяется воздушно – </a:t>
            </a:r>
          </a:p>
          <a:p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капельным путем.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s://www.syl.ru/misc/i/ai/208491/950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2788"/>
            <a:ext cx="3816424" cy="3816424"/>
          </a:xfrm>
          <a:prstGeom prst="rect">
            <a:avLst/>
          </a:prstGeom>
          <a:noFill/>
        </p:spPr>
      </p:pic>
      <p:pic>
        <p:nvPicPr>
          <p:cNvPr id="10" name="Picture 2" descr="https://thumbs.dreamstime.com/b/%D0%BA%D0%BE%D0%BD%D1%82%D0%B0%D0%B3%D0%B8%D0%BE%D0%B7%D0%BD%D0%BE%D0%B5-%D0%B7%D0%B0%D0%B1%D0%BE-%D0%B5%D0%B2%D0%B0%D0%BD%D0%B8%D0%B5-29627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819713" cy="3762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Заражение возможно при тесном контакте с больным человеком.</a:t>
            </a:r>
            <a:endParaRPr lang="ru-RU" dirty="0"/>
          </a:p>
        </p:txBody>
      </p:sp>
      <p:pic>
        <p:nvPicPr>
          <p:cNvPr id="12290" name="Picture 2" descr="https://img.joinfo.ua/i/2017/02/58b5ab13ee2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3312368" cy="4394410"/>
          </a:xfrm>
          <a:prstGeom prst="rect">
            <a:avLst/>
          </a:prstGeom>
          <a:noFill/>
        </p:spPr>
      </p:pic>
      <p:pic>
        <p:nvPicPr>
          <p:cNvPr id="5" name="Picture 2" descr="https://slavdelo.dn.ua/wp-content/uploads/2016/07/mikrobyi1-1024x576.jpg"/>
          <p:cNvPicPr>
            <a:picLocks noChangeAspect="1" noChangeArrowheads="1"/>
          </p:cNvPicPr>
          <p:nvPr/>
        </p:nvPicPr>
        <p:blipFill>
          <a:blip r:embed="rId3" cstate="print"/>
          <a:srcRect l="12709" r="16401" b="-1370"/>
          <a:stretch>
            <a:fillRect/>
          </a:stretch>
        </p:blipFill>
        <p:spPr bwMode="auto">
          <a:xfrm>
            <a:off x="3923928" y="2204864"/>
            <a:ext cx="501331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Защитись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static.oshkole.ru/editor_images/86154.jpg"/>
          <p:cNvPicPr>
            <a:picLocks noChangeAspect="1" noChangeArrowheads="1"/>
          </p:cNvPicPr>
          <p:nvPr/>
        </p:nvPicPr>
        <p:blipFill>
          <a:blip r:embed="rId2" cstate="print"/>
          <a:srcRect l="551" t="22700" r="5900"/>
          <a:stretch>
            <a:fillRect/>
          </a:stretch>
        </p:blipFill>
        <p:spPr bwMode="auto">
          <a:xfrm>
            <a:off x="251520" y="1340768"/>
            <a:ext cx="8728654" cy="5060413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31577" y="43934"/>
            <a:ext cx="280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6D64F9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9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6D64F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t="22700"/>
          <a:stretch>
            <a:fillRect/>
          </a:stretch>
        </p:blipFill>
        <p:spPr bwMode="auto">
          <a:xfrm>
            <a:off x="179512" y="1660864"/>
            <a:ext cx="8784976" cy="50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6" descr="https://dsrodn13.nubex.ru/resources/10260/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96951"/>
            <a:ext cx="3219092" cy="1809129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Picture 2" descr="https://dsrodn13.nubex.ru/resources/10263/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3528392" cy="204379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защиты от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правильно носить медицинскую маску?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Аккуратно закройте нос и рот маской и закрепите её, чтобы уменьшить зазор между лицом и маской.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Не прикасайтесь к маске во время использования. После прикосновения к использованной маске, например, чтобы снять её, вымойте руки.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После того, как маска станет влажной или загрязнённой, наденьте новую чистую и сухую маску.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Не используйте повторно одноразовые маски. Их следует выбрасывать после каждого использования и утилизировать сразу после снятия.</a:t>
            </a:r>
          </a:p>
          <a:p>
            <a:endParaRPr lang="ru-RU" dirty="0"/>
          </a:p>
        </p:txBody>
      </p:sp>
      <p:pic>
        <p:nvPicPr>
          <p:cNvPr id="7" name="Picture 2" descr="https://dsrodn13.nubex.ru/resources/10265/"/>
          <p:cNvPicPr>
            <a:picLocks noChangeAspect="1" noChangeArrowheads="1"/>
          </p:cNvPicPr>
          <p:nvPr/>
        </p:nvPicPr>
        <p:blipFill>
          <a:blip r:embed="rId2" cstate="print"/>
          <a:srcRect t="63650"/>
          <a:stretch>
            <a:fillRect/>
          </a:stretch>
        </p:blipFill>
        <p:spPr bwMode="auto">
          <a:xfrm>
            <a:off x="0" y="4365104"/>
            <a:ext cx="9144000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141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   Коронавирусы — это целое семейство вирусов (40 видов, которые поражают человека, кошек, птиц, собак, крупный рогатый скот, свиней и зайцев. Впервые он был выделен в 1965 году у пациента с острым ринитом. Коронавирусы постоянно эволюционируют. </vt:lpstr>
      <vt:lpstr>Своё название он получил из-за ворсинок на оболочке, которые по форме напоминают солнечную корону во время затмения. </vt:lpstr>
      <vt:lpstr>Как можно заразиться короновирусом?</vt:lpstr>
      <vt:lpstr> Заражение возможно при тесном контакте с больным человеком.</vt:lpstr>
      <vt:lpstr>Защитись от короновируса!</vt:lpstr>
      <vt:lpstr>Способы защиты от короновируса</vt:lpstr>
      <vt:lpstr>Как правильно носить медицинскую маску?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2020-03-16T09:47:13Z</dcterms:created>
  <dcterms:modified xsi:type="dcterms:W3CDTF">2020-12-01T06:01:29Z</dcterms:modified>
</cp:coreProperties>
</file>