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6" r:id="rId4"/>
    <p:sldId id="284" r:id="rId5"/>
    <p:sldId id="285" r:id="rId6"/>
    <p:sldId id="281" r:id="rId7"/>
    <p:sldId id="282" r:id="rId8"/>
    <p:sldId id="279" r:id="rId9"/>
    <p:sldId id="292" r:id="rId10"/>
    <p:sldId id="287" r:id="rId11"/>
    <p:sldId id="283" r:id="rId12"/>
    <p:sldId id="280" r:id="rId13"/>
    <p:sldId id="291" r:id="rId14"/>
    <p:sldId id="293" r:id="rId15"/>
    <p:sldId id="296" r:id="rId16"/>
    <p:sldId id="290" r:id="rId17"/>
    <p:sldId id="289" r:id="rId18"/>
    <p:sldId id="286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F39A63"/>
    <a:srgbClr val="0056A4"/>
    <a:srgbClr val="E87A6F"/>
    <a:srgbClr val="E84340"/>
    <a:srgbClr val="F8A800"/>
    <a:srgbClr val="41A1DA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CB-43FE-BDB1-7B8C4051D2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ECB-43FE-BDB1-7B8C4051D2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CB-43FE-BDB1-7B8C4051D2DD}"/>
              </c:ext>
            </c:extLst>
          </c:dPt>
          <c:cat>
            <c:strRef>
              <c:f>Лист1!$A$2:$A$4</c:f>
              <c:strCache>
                <c:ptCount val="3"/>
                <c:pt idx="0">
                  <c:v>Финансовая поддержка проекта спонсорами, % от размера субсидии ( 5% и более)</c:v>
                </c:pt>
                <c:pt idx="1">
                  <c:v>Софинансирование со стороны бюджета МО РК не менее 5% от суммы субсидии.</c:v>
                </c:pt>
                <c:pt idx="2">
                  <c:v>Субсидия на поддержку одного проекта        (не более 350 тыс. рублей)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0.05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CB-43FE-BDB1-7B8C4051D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ru-RU"/>
          </a:p>
        </c:txPr>
      </c:legendEntry>
      <c:layout>
        <c:manualLayout>
          <c:xMode val="edge"/>
          <c:yMode val="edge"/>
          <c:x val="0.55667859244249152"/>
          <c:y val="3.8871028283035451E-2"/>
          <c:w val="0.44099567384922672"/>
          <c:h val="0.9526047334532744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E06DB-99C4-4703-84ED-F0EC755F0421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87403E5-9100-4567-9082-35C295B52CB6}">
      <dgm:prSet/>
      <dgm:spPr/>
      <dgm:t>
        <a:bodyPr/>
        <a:lstStyle/>
        <a:p>
          <a:r>
            <a:rPr lang="ru-RU" b="1" dirty="0">
              <a:latin typeface="+mn-lt"/>
              <a:ea typeface="Roboto Light" panose="02000000000000000000" pitchFamily="2" charset="0"/>
            </a:rPr>
            <a:t>Центр изучения гражданских инициатив;</a:t>
          </a:r>
        </a:p>
      </dgm:t>
    </dgm:pt>
    <dgm:pt modelId="{0F399079-D294-4303-8D95-EEAC32D993EA}" type="parTrans" cxnId="{2195550C-F3D4-4CDD-A214-FC4BAD08954F}">
      <dgm:prSet/>
      <dgm:spPr/>
      <dgm:t>
        <a:bodyPr/>
        <a:lstStyle/>
        <a:p>
          <a:endParaRPr lang="ru-RU"/>
        </a:p>
      </dgm:t>
    </dgm:pt>
    <dgm:pt modelId="{544D717A-E818-4942-83F1-9993F78E04F5}" type="sibTrans" cxnId="{2195550C-F3D4-4CDD-A214-FC4BAD08954F}">
      <dgm:prSet/>
      <dgm:spPr/>
      <dgm:t>
        <a:bodyPr/>
        <a:lstStyle/>
        <a:p>
          <a:endParaRPr lang="ru-RU"/>
        </a:p>
      </dgm:t>
    </dgm:pt>
    <dgm:pt modelId="{6D7358F7-814F-4AA3-958E-52B7F39BAFBE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Штаб </a:t>
          </a:r>
          <a:r>
            <a:rPr lang="ru-RU" b="1" dirty="0" err="1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ШкИБ</a:t>
          </a:r>
          <a:r>
            <a:rPr lang="ru-RU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 в </a:t>
          </a:r>
          <a:r>
            <a:rPr lang="ru-RU" b="1" dirty="0">
              <a:latin typeface="+mn-lt"/>
              <a:ea typeface="Roboto Light" panose="02000000000000000000" pitchFamily="2" charset="0"/>
            </a:rPr>
            <a:t>школах;</a:t>
          </a:r>
        </a:p>
      </dgm:t>
    </dgm:pt>
    <dgm:pt modelId="{630849D4-F32F-45F2-BEB2-A1C8A45839DF}" type="parTrans" cxnId="{EA6FFE00-28B4-43D5-8901-6483E64ACCE5}">
      <dgm:prSet/>
      <dgm:spPr/>
      <dgm:t>
        <a:bodyPr/>
        <a:lstStyle/>
        <a:p>
          <a:endParaRPr lang="ru-RU"/>
        </a:p>
      </dgm:t>
    </dgm:pt>
    <dgm:pt modelId="{69B827EE-F095-4269-B053-BB286A1DE70C}" type="sibTrans" cxnId="{EA6FFE00-28B4-43D5-8901-6483E64ACCE5}">
      <dgm:prSet/>
      <dgm:spPr/>
      <dgm:t>
        <a:bodyPr/>
        <a:lstStyle/>
        <a:p>
          <a:endParaRPr lang="ru-RU"/>
        </a:p>
      </dgm:t>
    </dgm:pt>
    <dgm:pt modelId="{9C692627-0585-4D8B-9B01-6FBCA5D0F399}">
      <dgm:prSet/>
      <dgm:spPr/>
      <dgm:t>
        <a:bodyPr/>
        <a:lstStyle/>
        <a:p>
          <a:r>
            <a:rPr lang="ru-RU" b="1" dirty="0">
              <a:latin typeface="+mn-lt"/>
              <a:ea typeface="Roboto Light" panose="02000000000000000000" pitchFamily="2" charset="0"/>
            </a:rPr>
            <a:t>Учащиеся школ; Советы обучающихся;</a:t>
          </a:r>
        </a:p>
      </dgm:t>
    </dgm:pt>
    <dgm:pt modelId="{368260A0-6BD6-4D87-97EC-10BFEF51312D}" type="parTrans" cxnId="{59BAF42E-3AE3-4436-A88A-3E8656122DC4}">
      <dgm:prSet/>
      <dgm:spPr/>
      <dgm:t>
        <a:bodyPr/>
        <a:lstStyle/>
        <a:p>
          <a:endParaRPr lang="ru-RU"/>
        </a:p>
      </dgm:t>
    </dgm:pt>
    <dgm:pt modelId="{55D68B45-71DB-4CEE-B8C4-BE3E62D4B0EA}" type="sibTrans" cxnId="{59BAF42E-3AE3-4436-A88A-3E8656122DC4}">
      <dgm:prSet/>
      <dgm:spPr/>
      <dgm:t>
        <a:bodyPr/>
        <a:lstStyle/>
        <a:p>
          <a:endParaRPr lang="ru-RU"/>
        </a:p>
      </dgm:t>
    </dgm:pt>
    <dgm:pt modelId="{CE1CB7F4-FFD8-4019-A9B4-92FA948745CA}">
      <dgm:prSet/>
      <dgm:spPr/>
      <dgm:t>
        <a:bodyPr/>
        <a:lstStyle/>
        <a:p>
          <a:r>
            <a:rPr lang="ru-RU" b="1" dirty="0">
              <a:latin typeface="+mn-lt"/>
              <a:ea typeface="Roboto Light" panose="02000000000000000000" pitchFamily="2" charset="0"/>
            </a:rPr>
            <a:t>Инициативные граждане/волонтеры;</a:t>
          </a:r>
        </a:p>
      </dgm:t>
    </dgm:pt>
    <dgm:pt modelId="{7E4919FC-C2B9-4A90-95BD-8FE1A6597A4A}" type="parTrans" cxnId="{46278F5B-E374-439E-97B8-614B5BE33AC6}">
      <dgm:prSet/>
      <dgm:spPr/>
      <dgm:t>
        <a:bodyPr/>
        <a:lstStyle/>
        <a:p>
          <a:endParaRPr lang="ru-RU"/>
        </a:p>
      </dgm:t>
    </dgm:pt>
    <dgm:pt modelId="{96DC9B28-6833-42A9-8358-9CF7D357708B}" type="sibTrans" cxnId="{46278F5B-E374-439E-97B8-614B5BE33AC6}">
      <dgm:prSet/>
      <dgm:spPr/>
      <dgm:t>
        <a:bodyPr/>
        <a:lstStyle/>
        <a:p>
          <a:endParaRPr lang="ru-RU"/>
        </a:p>
      </dgm:t>
    </dgm:pt>
    <dgm:pt modelId="{7C8F721D-8C68-45C6-9B7A-248DFB425D46}">
      <dgm:prSet/>
      <dgm:spPr/>
      <dgm:t>
        <a:bodyPr/>
        <a:lstStyle/>
        <a:p>
          <a:r>
            <a:rPr lang="ru-RU" b="1" dirty="0">
              <a:latin typeface="+mn-lt"/>
              <a:ea typeface="Roboto Light" panose="02000000000000000000" pitchFamily="2" charset="0"/>
            </a:rPr>
            <a:t>Координаторы Проекта в муниципальных районах;</a:t>
          </a:r>
        </a:p>
      </dgm:t>
    </dgm:pt>
    <dgm:pt modelId="{2AF50218-EB9A-4782-80BD-B42F08350A2F}" type="parTrans" cxnId="{8F35A2D1-E8BC-4627-B336-383C1F6ED9AF}">
      <dgm:prSet/>
      <dgm:spPr/>
      <dgm:t>
        <a:bodyPr/>
        <a:lstStyle/>
        <a:p>
          <a:endParaRPr lang="ru-RU"/>
        </a:p>
      </dgm:t>
    </dgm:pt>
    <dgm:pt modelId="{29DE86C8-2FB5-4756-AABE-E5839AF34CBD}" type="sibTrans" cxnId="{8F35A2D1-E8BC-4627-B336-383C1F6ED9AF}">
      <dgm:prSet/>
      <dgm:spPr/>
      <dgm:t>
        <a:bodyPr/>
        <a:lstStyle/>
        <a:p>
          <a:endParaRPr lang="ru-RU"/>
        </a:p>
      </dgm:t>
    </dgm:pt>
    <dgm:pt modelId="{01D30D8E-AC92-4948-9076-8042D50C5477}" type="pres">
      <dgm:prSet presAssocID="{D2CE06DB-99C4-4703-84ED-F0EC755F0421}" presName="linear" presStyleCnt="0">
        <dgm:presLayoutVars>
          <dgm:dir/>
          <dgm:animLvl val="lvl"/>
          <dgm:resizeHandles val="exact"/>
        </dgm:presLayoutVars>
      </dgm:prSet>
      <dgm:spPr/>
    </dgm:pt>
    <dgm:pt modelId="{C66828FD-A1D9-4961-B489-1CB8E3F6D425}" type="pres">
      <dgm:prSet presAssocID="{087403E5-9100-4567-9082-35C295B52CB6}" presName="parentLin" presStyleCnt="0"/>
      <dgm:spPr/>
    </dgm:pt>
    <dgm:pt modelId="{441261D5-8476-43B5-904B-68C9057BBCC4}" type="pres">
      <dgm:prSet presAssocID="{087403E5-9100-4567-9082-35C295B52CB6}" presName="parentLeftMargin" presStyleLbl="node1" presStyleIdx="0" presStyleCnt="5"/>
      <dgm:spPr/>
    </dgm:pt>
    <dgm:pt modelId="{C765A807-094B-4222-A5AB-512AFEC93F46}" type="pres">
      <dgm:prSet presAssocID="{087403E5-9100-4567-9082-35C295B52CB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31EF51F-E8DA-45E2-B9EF-E8B15821405A}" type="pres">
      <dgm:prSet presAssocID="{087403E5-9100-4567-9082-35C295B52CB6}" presName="negativeSpace" presStyleCnt="0"/>
      <dgm:spPr/>
    </dgm:pt>
    <dgm:pt modelId="{29BBD8F5-A5E7-4F17-B515-5E06D6265B1E}" type="pres">
      <dgm:prSet presAssocID="{087403E5-9100-4567-9082-35C295B52CB6}" presName="childText" presStyleLbl="conFgAcc1" presStyleIdx="0" presStyleCnt="5">
        <dgm:presLayoutVars>
          <dgm:bulletEnabled val="1"/>
        </dgm:presLayoutVars>
      </dgm:prSet>
      <dgm:spPr/>
    </dgm:pt>
    <dgm:pt modelId="{704BCCC3-9C2C-4C2B-8E56-B17169422817}" type="pres">
      <dgm:prSet presAssocID="{544D717A-E818-4942-83F1-9993F78E04F5}" presName="spaceBetweenRectangles" presStyleCnt="0"/>
      <dgm:spPr/>
    </dgm:pt>
    <dgm:pt modelId="{9289B42B-7F7D-401D-A82E-0E1D54CB9044}" type="pres">
      <dgm:prSet presAssocID="{7C8F721D-8C68-45C6-9B7A-248DFB425D46}" presName="parentLin" presStyleCnt="0"/>
      <dgm:spPr/>
    </dgm:pt>
    <dgm:pt modelId="{7F26EF8B-4EF5-40A4-A315-C09B843C6E51}" type="pres">
      <dgm:prSet presAssocID="{7C8F721D-8C68-45C6-9B7A-248DFB425D46}" presName="parentLeftMargin" presStyleLbl="node1" presStyleIdx="0" presStyleCnt="5"/>
      <dgm:spPr/>
    </dgm:pt>
    <dgm:pt modelId="{B5239CF9-1994-4FE5-A9B5-B13599EB23E9}" type="pres">
      <dgm:prSet presAssocID="{7C8F721D-8C68-45C6-9B7A-248DFB425D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C560CC3-F201-4AD0-818A-D73889EB4176}" type="pres">
      <dgm:prSet presAssocID="{7C8F721D-8C68-45C6-9B7A-248DFB425D46}" presName="negativeSpace" presStyleCnt="0"/>
      <dgm:spPr/>
    </dgm:pt>
    <dgm:pt modelId="{BC8D26DE-28D3-44D4-A324-CF4DF459FD0C}" type="pres">
      <dgm:prSet presAssocID="{7C8F721D-8C68-45C6-9B7A-248DFB425D46}" presName="childText" presStyleLbl="conFgAcc1" presStyleIdx="1" presStyleCnt="5">
        <dgm:presLayoutVars>
          <dgm:bulletEnabled val="1"/>
        </dgm:presLayoutVars>
      </dgm:prSet>
      <dgm:spPr/>
    </dgm:pt>
    <dgm:pt modelId="{53C1A702-DFDF-43E0-A43D-DAF74569D7F8}" type="pres">
      <dgm:prSet presAssocID="{29DE86C8-2FB5-4756-AABE-E5839AF34CBD}" presName="spaceBetweenRectangles" presStyleCnt="0"/>
      <dgm:spPr/>
    </dgm:pt>
    <dgm:pt modelId="{B434116E-D560-43D5-BC66-653437817E6C}" type="pres">
      <dgm:prSet presAssocID="{6D7358F7-814F-4AA3-958E-52B7F39BAFBE}" presName="parentLin" presStyleCnt="0"/>
      <dgm:spPr/>
    </dgm:pt>
    <dgm:pt modelId="{80649AFD-82B3-43F5-8297-6A355E6466B8}" type="pres">
      <dgm:prSet presAssocID="{6D7358F7-814F-4AA3-958E-52B7F39BAFBE}" presName="parentLeftMargin" presStyleLbl="node1" presStyleIdx="1" presStyleCnt="5"/>
      <dgm:spPr/>
    </dgm:pt>
    <dgm:pt modelId="{4CCC01D3-D339-458D-B975-28D4534C0E5E}" type="pres">
      <dgm:prSet presAssocID="{6D7358F7-814F-4AA3-958E-52B7F39BAFB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4BF9D2C-6F01-45D4-81AB-557BA4D16E49}" type="pres">
      <dgm:prSet presAssocID="{6D7358F7-814F-4AA3-958E-52B7F39BAFBE}" presName="negativeSpace" presStyleCnt="0"/>
      <dgm:spPr/>
    </dgm:pt>
    <dgm:pt modelId="{4080E96B-1DB8-4B73-971B-A081F57DAC38}" type="pres">
      <dgm:prSet presAssocID="{6D7358F7-814F-4AA3-958E-52B7F39BAFBE}" presName="childText" presStyleLbl="conFgAcc1" presStyleIdx="2" presStyleCnt="5">
        <dgm:presLayoutVars>
          <dgm:bulletEnabled val="1"/>
        </dgm:presLayoutVars>
      </dgm:prSet>
      <dgm:spPr/>
    </dgm:pt>
    <dgm:pt modelId="{DA1EA2C2-0F88-4A18-AF6D-33E160E8D889}" type="pres">
      <dgm:prSet presAssocID="{69B827EE-F095-4269-B053-BB286A1DE70C}" presName="spaceBetweenRectangles" presStyleCnt="0"/>
      <dgm:spPr/>
    </dgm:pt>
    <dgm:pt modelId="{42C17113-B7AE-4405-8BBD-B9A1701AA49A}" type="pres">
      <dgm:prSet presAssocID="{9C692627-0585-4D8B-9B01-6FBCA5D0F399}" presName="parentLin" presStyleCnt="0"/>
      <dgm:spPr/>
    </dgm:pt>
    <dgm:pt modelId="{02146695-A538-4E79-84FC-B05435D3ECB4}" type="pres">
      <dgm:prSet presAssocID="{9C692627-0585-4D8B-9B01-6FBCA5D0F399}" presName="parentLeftMargin" presStyleLbl="node1" presStyleIdx="2" presStyleCnt="5"/>
      <dgm:spPr/>
    </dgm:pt>
    <dgm:pt modelId="{57516DEA-3E21-40BD-854C-616CC9382F02}" type="pres">
      <dgm:prSet presAssocID="{9C692627-0585-4D8B-9B01-6FBCA5D0F39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579A041-64CA-4F12-A6CB-3FB3B5C7DEB3}" type="pres">
      <dgm:prSet presAssocID="{9C692627-0585-4D8B-9B01-6FBCA5D0F399}" presName="negativeSpace" presStyleCnt="0"/>
      <dgm:spPr/>
    </dgm:pt>
    <dgm:pt modelId="{F0CE9951-FF55-40DE-85E5-83A492F345F0}" type="pres">
      <dgm:prSet presAssocID="{9C692627-0585-4D8B-9B01-6FBCA5D0F399}" presName="childText" presStyleLbl="conFgAcc1" presStyleIdx="3" presStyleCnt="5">
        <dgm:presLayoutVars>
          <dgm:bulletEnabled val="1"/>
        </dgm:presLayoutVars>
      </dgm:prSet>
      <dgm:spPr/>
    </dgm:pt>
    <dgm:pt modelId="{6B4FAEEE-A114-4664-8CB7-90EEC567F2AB}" type="pres">
      <dgm:prSet presAssocID="{55D68B45-71DB-4CEE-B8C4-BE3E62D4B0EA}" presName="spaceBetweenRectangles" presStyleCnt="0"/>
      <dgm:spPr/>
    </dgm:pt>
    <dgm:pt modelId="{BF3A7727-5460-4EE5-AB3F-EE7432F14803}" type="pres">
      <dgm:prSet presAssocID="{CE1CB7F4-FFD8-4019-A9B4-92FA948745CA}" presName="parentLin" presStyleCnt="0"/>
      <dgm:spPr/>
    </dgm:pt>
    <dgm:pt modelId="{1AF69338-3373-46DF-9A50-8EB35E5784C4}" type="pres">
      <dgm:prSet presAssocID="{CE1CB7F4-FFD8-4019-A9B4-92FA948745CA}" presName="parentLeftMargin" presStyleLbl="node1" presStyleIdx="3" presStyleCnt="5"/>
      <dgm:spPr/>
    </dgm:pt>
    <dgm:pt modelId="{71486D6D-2E0F-4284-86CA-DDDD4426FA67}" type="pres">
      <dgm:prSet presAssocID="{CE1CB7F4-FFD8-4019-A9B4-92FA948745CA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A89E766-F702-414E-A55F-4A0C60CBA24E}" type="pres">
      <dgm:prSet presAssocID="{CE1CB7F4-FFD8-4019-A9B4-92FA948745CA}" presName="negativeSpace" presStyleCnt="0"/>
      <dgm:spPr/>
    </dgm:pt>
    <dgm:pt modelId="{F65CE200-4836-4DFC-BB43-7518FABE8E32}" type="pres">
      <dgm:prSet presAssocID="{CE1CB7F4-FFD8-4019-A9B4-92FA948745C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A6FFE00-28B4-43D5-8901-6483E64ACCE5}" srcId="{D2CE06DB-99C4-4703-84ED-F0EC755F0421}" destId="{6D7358F7-814F-4AA3-958E-52B7F39BAFBE}" srcOrd="2" destOrd="0" parTransId="{630849D4-F32F-45F2-BEB2-A1C8A45839DF}" sibTransId="{69B827EE-F095-4269-B053-BB286A1DE70C}"/>
    <dgm:cxn modelId="{2195550C-F3D4-4CDD-A214-FC4BAD08954F}" srcId="{D2CE06DB-99C4-4703-84ED-F0EC755F0421}" destId="{087403E5-9100-4567-9082-35C295B52CB6}" srcOrd="0" destOrd="0" parTransId="{0F399079-D294-4303-8D95-EEAC32D993EA}" sibTransId="{544D717A-E818-4942-83F1-9993F78E04F5}"/>
    <dgm:cxn modelId="{BC9D5D15-580D-46CF-894A-42ED8CEBD514}" type="presOf" srcId="{6D7358F7-814F-4AA3-958E-52B7F39BAFBE}" destId="{4CCC01D3-D339-458D-B975-28D4534C0E5E}" srcOrd="1" destOrd="0" presId="urn:microsoft.com/office/officeart/2005/8/layout/list1"/>
    <dgm:cxn modelId="{59BAF42E-3AE3-4436-A88A-3E8656122DC4}" srcId="{D2CE06DB-99C4-4703-84ED-F0EC755F0421}" destId="{9C692627-0585-4D8B-9B01-6FBCA5D0F399}" srcOrd="3" destOrd="0" parTransId="{368260A0-6BD6-4D87-97EC-10BFEF51312D}" sibTransId="{55D68B45-71DB-4CEE-B8C4-BE3E62D4B0EA}"/>
    <dgm:cxn modelId="{9F529032-9A01-4688-AB3A-B340ECDA25E1}" type="presOf" srcId="{9C692627-0585-4D8B-9B01-6FBCA5D0F399}" destId="{02146695-A538-4E79-84FC-B05435D3ECB4}" srcOrd="0" destOrd="0" presId="urn:microsoft.com/office/officeart/2005/8/layout/list1"/>
    <dgm:cxn modelId="{A3F1B440-172D-43B0-99AD-DEDAB219F2A6}" type="presOf" srcId="{CE1CB7F4-FFD8-4019-A9B4-92FA948745CA}" destId="{71486D6D-2E0F-4284-86CA-DDDD4426FA67}" srcOrd="1" destOrd="0" presId="urn:microsoft.com/office/officeart/2005/8/layout/list1"/>
    <dgm:cxn modelId="{46278F5B-E374-439E-97B8-614B5BE33AC6}" srcId="{D2CE06DB-99C4-4703-84ED-F0EC755F0421}" destId="{CE1CB7F4-FFD8-4019-A9B4-92FA948745CA}" srcOrd="4" destOrd="0" parTransId="{7E4919FC-C2B9-4A90-95BD-8FE1A6597A4A}" sibTransId="{96DC9B28-6833-42A9-8358-9CF7D357708B}"/>
    <dgm:cxn modelId="{74AB8741-374E-4111-9F2A-3D2B8D586CEE}" type="presOf" srcId="{9C692627-0585-4D8B-9B01-6FBCA5D0F399}" destId="{57516DEA-3E21-40BD-854C-616CC9382F02}" srcOrd="1" destOrd="0" presId="urn:microsoft.com/office/officeart/2005/8/layout/list1"/>
    <dgm:cxn modelId="{F2338B44-D9DE-499B-B186-7DD989183DD8}" type="presOf" srcId="{7C8F721D-8C68-45C6-9B7A-248DFB425D46}" destId="{B5239CF9-1994-4FE5-A9B5-B13599EB23E9}" srcOrd="1" destOrd="0" presId="urn:microsoft.com/office/officeart/2005/8/layout/list1"/>
    <dgm:cxn modelId="{47A2D468-B604-4BAE-B6C6-4A00DCCD085D}" type="presOf" srcId="{6D7358F7-814F-4AA3-958E-52B7F39BAFBE}" destId="{80649AFD-82B3-43F5-8297-6A355E6466B8}" srcOrd="0" destOrd="0" presId="urn:microsoft.com/office/officeart/2005/8/layout/list1"/>
    <dgm:cxn modelId="{005CA969-BA99-4C7E-896B-C4D1A699F040}" type="presOf" srcId="{087403E5-9100-4567-9082-35C295B52CB6}" destId="{441261D5-8476-43B5-904B-68C9057BBCC4}" srcOrd="0" destOrd="0" presId="urn:microsoft.com/office/officeart/2005/8/layout/list1"/>
    <dgm:cxn modelId="{9DB3CA8E-3B24-41D4-9AEE-F5BBB06E4498}" type="presOf" srcId="{7C8F721D-8C68-45C6-9B7A-248DFB425D46}" destId="{7F26EF8B-4EF5-40A4-A315-C09B843C6E51}" srcOrd="0" destOrd="0" presId="urn:microsoft.com/office/officeart/2005/8/layout/list1"/>
    <dgm:cxn modelId="{2377CBB3-B9D9-45DE-B2A7-403B021BC367}" type="presOf" srcId="{087403E5-9100-4567-9082-35C295B52CB6}" destId="{C765A807-094B-4222-A5AB-512AFEC93F46}" srcOrd="1" destOrd="0" presId="urn:microsoft.com/office/officeart/2005/8/layout/list1"/>
    <dgm:cxn modelId="{CB2894D0-28FB-4E10-B323-A507607929D6}" type="presOf" srcId="{CE1CB7F4-FFD8-4019-A9B4-92FA948745CA}" destId="{1AF69338-3373-46DF-9A50-8EB35E5784C4}" srcOrd="0" destOrd="0" presId="urn:microsoft.com/office/officeart/2005/8/layout/list1"/>
    <dgm:cxn modelId="{8F35A2D1-E8BC-4627-B336-383C1F6ED9AF}" srcId="{D2CE06DB-99C4-4703-84ED-F0EC755F0421}" destId="{7C8F721D-8C68-45C6-9B7A-248DFB425D46}" srcOrd="1" destOrd="0" parTransId="{2AF50218-EB9A-4782-80BD-B42F08350A2F}" sibTransId="{29DE86C8-2FB5-4756-AABE-E5839AF34CBD}"/>
    <dgm:cxn modelId="{D4FCABEE-4372-48FF-819C-01C7891A76C5}" type="presOf" srcId="{D2CE06DB-99C4-4703-84ED-F0EC755F0421}" destId="{01D30D8E-AC92-4948-9076-8042D50C5477}" srcOrd="0" destOrd="0" presId="urn:microsoft.com/office/officeart/2005/8/layout/list1"/>
    <dgm:cxn modelId="{7F00BD42-279C-4F23-9ADE-8BC113A23256}" type="presParOf" srcId="{01D30D8E-AC92-4948-9076-8042D50C5477}" destId="{C66828FD-A1D9-4961-B489-1CB8E3F6D425}" srcOrd="0" destOrd="0" presId="urn:microsoft.com/office/officeart/2005/8/layout/list1"/>
    <dgm:cxn modelId="{7DF564C7-4B4D-4F31-B457-5F6CA3EB4886}" type="presParOf" srcId="{C66828FD-A1D9-4961-B489-1CB8E3F6D425}" destId="{441261D5-8476-43B5-904B-68C9057BBCC4}" srcOrd="0" destOrd="0" presId="urn:microsoft.com/office/officeart/2005/8/layout/list1"/>
    <dgm:cxn modelId="{C489B384-710A-4CFD-A39A-34B62C333CAA}" type="presParOf" srcId="{C66828FD-A1D9-4961-B489-1CB8E3F6D425}" destId="{C765A807-094B-4222-A5AB-512AFEC93F46}" srcOrd="1" destOrd="0" presId="urn:microsoft.com/office/officeart/2005/8/layout/list1"/>
    <dgm:cxn modelId="{2C70AFDB-99FD-43B3-9CD4-F3F0D1F43033}" type="presParOf" srcId="{01D30D8E-AC92-4948-9076-8042D50C5477}" destId="{631EF51F-E8DA-45E2-B9EF-E8B15821405A}" srcOrd="1" destOrd="0" presId="urn:microsoft.com/office/officeart/2005/8/layout/list1"/>
    <dgm:cxn modelId="{BB4F6AC6-E5C2-4424-8515-42B1C25E0235}" type="presParOf" srcId="{01D30D8E-AC92-4948-9076-8042D50C5477}" destId="{29BBD8F5-A5E7-4F17-B515-5E06D6265B1E}" srcOrd="2" destOrd="0" presId="urn:microsoft.com/office/officeart/2005/8/layout/list1"/>
    <dgm:cxn modelId="{D8B36CDD-72CD-4786-8E48-56226EA47512}" type="presParOf" srcId="{01D30D8E-AC92-4948-9076-8042D50C5477}" destId="{704BCCC3-9C2C-4C2B-8E56-B17169422817}" srcOrd="3" destOrd="0" presId="urn:microsoft.com/office/officeart/2005/8/layout/list1"/>
    <dgm:cxn modelId="{04A7CA93-32A9-49D1-BD0A-84C5512F01B8}" type="presParOf" srcId="{01D30D8E-AC92-4948-9076-8042D50C5477}" destId="{9289B42B-7F7D-401D-A82E-0E1D54CB9044}" srcOrd="4" destOrd="0" presId="urn:microsoft.com/office/officeart/2005/8/layout/list1"/>
    <dgm:cxn modelId="{EE1642EE-B08C-444C-AFB1-F77E69A0E536}" type="presParOf" srcId="{9289B42B-7F7D-401D-A82E-0E1D54CB9044}" destId="{7F26EF8B-4EF5-40A4-A315-C09B843C6E51}" srcOrd="0" destOrd="0" presId="urn:microsoft.com/office/officeart/2005/8/layout/list1"/>
    <dgm:cxn modelId="{F18EDD15-21B6-4679-BFFB-AE12185FE64E}" type="presParOf" srcId="{9289B42B-7F7D-401D-A82E-0E1D54CB9044}" destId="{B5239CF9-1994-4FE5-A9B5-B13599EB23E9}" srcOrd="1" destOrd="0" presId="urn:microsoft.com/office/officeart/2005/8/layout/list1"/>
    <dgm:cxn modelId="{0E36D21F-8B48-45A5-96F4-4839C73AF630}" type="presParOf" srcId="{01D30D8E-AC92-4948-9076-8042D50C5477}" destId="{9C560CC3-F201-4AD0-818A-D73889EB4176}" srcOrd="5" destOrd="0" presId="urn:microsoft.com/office/officeart/2005/8/layout/list1"/>
    <dgm:cxn modelId="{92724125-8431-48C2-9006-271994D0B14C}" type="presParOf" srcId="{01D30D8E-AC92-4948-9076-8042D50C5477}" destId="{BC8D26DE-28D3-44D4-A324-CF4DF459FD0C}" srcOrd="6" destOrd="0" presId="urn:microsoft.com/office/officeart/2005/8/layout/list1"/>
    <dgm:cxn modelId="{365C6C6D-847D-4A25-9CB9-45D1012096FE}" type="presParOf" srcId="{01D30D8E-AC92-4948-9076-8042D50C5477}" destId="{53C1A702-DFDF-43E0-A43D-DAF74569D7F8}" srcOrd="7" destOrd="0" presId="urn:microsoft.com/office/officeart/2005/8/layout/list1"/>
    <dgm:cxn modelId="{A086FC5F-A65F-4434-8E26-FE20E68745D7}" type="presParOf" srcId="{01D30D8E-AC92-4948-9076-8042D50C5477}" destId="{B434116E-D560-43D5-BC66-653437817E6C}" srcOrd="8" destOrd="0" presId="urn:microsoft.com/office/officeart/2005/8/layout/list1"/>
    <dgm:cxn modelId="{7F04F10D-0AC1-4E16-8801-76172BE4A9C9}" type="presParOf" srcId="{B434116E-D560-43D5-BC66-653437817E6C}" destId="{80649AFD-82B3-43F5-8297-6A355E6466B8}" srcOrd="0" destOrd="0" presId="urn:microsoft.com/office/officeart/2005/8/layout/list1"/>
    <dgm:cxn modelId="{2EAE37C8-4693-4668-9C52-CB18AFF5C632}" type="presParOf" srcId="{B434116E-D560-43D5-BC66-653437817E6C}" destId="{4CCC01D3-D339-458D-B975-28D4534C0E5E}" srcOrd="1" destOrd="0" presId="urn:microsoft.com/office/officeart/2005/8/layout/list1"/>
    <dgm:cxn modelId="{A0E2D316-1166-47C7-B46E-F9387FD031B4}" type="presParOf" srcId="{01D30D8E-AC92-4948-9076-8042D50C5477}" destId="{24BF9D2C-6F01-45D4-81AB-557BA4D16E49}" srcOrd="9" destOrd="0" presId="urn:microsoft.com/office/officeart/2005/8/layout/list1"/>
    <dgm:cxn modelId="{4BDDDDBF-A18F-4CE2-89DB-FD2B7AA44E6E}" type="presParOf" srcId="{01D30D8E-AC92-4948-9076-8042D50C5477}" destId="{4080E96B-1DB8-4B73-971B-A081F57DAC38}" srcOrd="10" destOrd="0" presId="urn:microsoft.com/office/officeart/2005/8/layout/list1"/>
    <dgm:cxn modelId="{39CFA431-1B94-4951-9E0E-B4492E6B54B8}" type="presParOf" srcId="{01D30D8E-AC92-4948-9076-8042D50C5477}" destId="{DA1EA2C2-0F88-4A18-AF6D-33E160E8D889}" srcOrd="11" destOrd="0" presId="urn:microsoft.com/office/officeart/2005/8/layout/list1"/>
    <dgm:cxn modelId="{B592187C-281C-4B07-A175-DE44B1FEA9A6}" type="presParOf" srcId="{01D30D8E-AC92-4948-9076-8042D50C5477}" destId="{42C17113-B7AE-4405-8BBD-B9A1701AA49A}" srcOrd="12" destOrd="0" presId="urn:microsoft.com/office/officeart/2005/8/layout/list1"/>
    <dgm:cxn modelId="{9EA29979-001E-4BCD-90C8-143DE47F6281}" type="presParOf" srcId="{42C17113-B7AE-4405-8BBD-B9A1701AA49A}" destId="{02146695-A538-4E79-84FC-B05435D3ECB4}" srcOrd="0" destOrd="0" presId="urn:microsoft.com/office/officeart/2005/8/layout/list1"/>
    <dgm:cxn modelId="{3A76AD07-514D-4511-8FA5-E342C1E8C176}" type="presParOf" srcId="{42C17113-B7AE-4405-8BBD-B9A1701AA49A}" destId="{57516DEA-3E21-40BD-854C-616CC9382F02}" srcOrd="1" destOrd="0" presId="urn:microsoft.com/office/officeart/2005/8/layout/list1"/>
    <dgm:cxn modelId="{88321E1D-0A79-4C50-9131-02A62209DC50}" type="presParOf" srcId="{01D30D8E-AC92-4948-9076-8042D50C5477}" destId="{3579A041-64CA-4F12-A6CB-3FB3B5C7DEB3}" srcOrd="13" destOrd="0" presId="urn:microsoft.com/office/officeart/2005/8/layout/list1"/>
    <dgm:cxn modelId="{CF5BE6CF-86AD-47EC-8E4F-F6FA2529265B}" type="presParOf" srcId="{01D30D8E-AC92-4948-9076-8042D50C5477}" destId="{F0CE9951-FF55-40DE-85E5-83A492F345F0}" srcOrd="14" destOrd="0" presId="urn:microsoft.com/office/officeart/2005/8/layout/list1"/>
    <dgm:cxn modelId="{C9BD0EA2-DD22-4A35-B75F-416D32EF163D}" type="presParOf" srcId="{01D30D8E-AC92-4948-9076-8042D50C5477}" destId="{6B4FAEEE-A114-4664-8CB7-90EEC567F2AB}" srcOrd="15" destOrd="0" presId="urn:microsoft.com/office/officeart/2005/8/layout/list1"/>
    <dgm:cxn modelId="{46865F03-5503-4E8D-AF3C-96104F6FB97A}" type="presParOf" srcId="{01D30D8E-AC92-4948-9076-8042D50C5477}" destId="{BF3A7727-5460-4EE5-AB3F-EE7432F14803}" srcOrd="16" destOrd="0" presId="urn:microsoft.com/office/officeart/2005/8/layout/list1"/>
    <dgm:cxn modelId="{2FDB212A-9E1C-464C-A823-3B221BB548F2}" type="presParOf" srcId="{BF3A7727-5460-4EE5-AB3F-EE7432F14803}" destId="{1AF69338-3373-46DF-9A50-8EB35E5784C4}" srcOrd="0" destOrd="0" presId="urn:microsoft.com/office/officeart/2005/8/layout/list1"/>
    <dgm:cxn modelId="{3B55D03F-55F7-4E7A-8BE3-291BE6F950D6}" type="presParOf" srcId="{BF3A7727-5460-4EE5-AB3F-EE7432F14803}" destId="{71486D6D-2E0F-4284-86CA-DDDD4426FA67}" srcOrd="1" destOrd="0" presId="urn:microsoft.com/office/officeart/2005/8/layout/list1"/>
    <dgm:cxn modelId="{7D2892E9-B13D-4888-B58D-80ABEF498E2C}" type="presParOf" srcId="{01D30D8E-AC92-4948-9076-8042D50C5477}" destId="{FA89E766-F702-414E-A55F-4A0C60CBA24E}" srcOrd="17" destOrd="0" presId="urn:microsoft.com/office/officeart/2005/8/layout/list1"/>
    <dgm:cxn modelId="{1CEBE8CD-C42D-44CA-880F-72CB6105B141}" type="presParOf" srcId="{01D30D8E-AC92-4948-9076-8042D50C5477}" destId="{F65CE200-4836-4DFC-BB43-7518FABE8E3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21E5391-64A7-49C7-8172-505C0EFD2784}">
      <dgm:prSet custT="1"/>
      <dgm:spPr/>
      <dgm:t>
        <a:bodyPr/>
        <a:lstStyle/>
        <a:p>
          <a:pPr algn="ctr"/>
          <a:r>
            <a:rPr lang="ru-RU" sz="2000" b="1" i="0" dirty="0">
              <a:latin typeface="+mn-lt"/>
              <a:ea typeface="Roboto Light" panose="02000000000000000000" pitchFamily="2" charset="0"/>
            </a:rPr>
            <a:t>Предусмотреть софинансирование Проекта школьного инициативного бюджетирования из бюджета </a:t>
          </a:r>
          <a:r>
            <a:rPr lang="ru-RU" sz="2000" b="1" i="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района</a:t>
          </a:r>
        </a:p>
      </dgm:t>
    </dgm:pt>
    <dgm:pt modelId="{A188FADA-FDAF-4EE8-A124-F69EC64C61A7}" type="parTrans" cxnId="{922CB5B9-1293-4BA0-A558-2CB7080FB75C}">
      <dgm:prSet/>
      <dgm:spPr/>
      <dgm:t>
        <a:bodyPr/>
        <a:lstStyle/>
        <a:p>
          <a:pPr algn="l"/>
          <a:endParaRPr lang="ru-RU"/>
        </a:p>
      </dgm:t>
    </dgm:pt>
    <dgm:pt modelId="{7AE76EAB-EE4D-4EAC-B2FA-78CF10730A6A}" type="sibTrans" cxnId="{922CB5B9-1293-4BA0-A558-2CB7080FB75C}">
      <dgm:prSet/>
      <dgm:spPr/>
      <dgm:t>
        <a:bodyPr/>
        <a:lstStyle/>
        <a:p>
          <a:pPr algn="l"/>
          <a:endParaRPr lang="ru-RU"/>
        </a:p>
      </dgm:t>
    </dgm:pt>
    <dgm:pt modelId="{16ACCC1C-478D-4318-8E75-F0EE260B9920}">
      <dgm:prSet custT="1"/>
      <dgm:spPr/>
      <dgm:t>
        <a:bodyPr/>
        <a:lstStyle/>
        <a:p>
          <a:pPr algn="ctr"/>
          <a:r>
            <a:rPr lang="ru-RU" sz="2400" b="1" i="0" dirty="0">
              <a:latin typeface="+mn-lt"/>
              <a:ea typeface="Roboto Light" panose="02000000000000000000" pitchFamily="2" charset="0"/>
            </a:rPr>
            <a:t>Осуществить подачу заявки </a:t>
          </a:r>
          <a:r>
            <a:rPr lang="ru-RU" sz="2400" b="1" i="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на республиканский конкурс</a:t>
          </a:r>
          <a:endParaRPr lang="ru-RU" sz="2400" b="1" i="0" dirty="0">
            <a:latin typeface="+mn-lt"/>
            <a:ea typeface="Roboto Light" panose="02000000000000000000" pitchFamily="2" charset="0"/>
          </a:endParaRPr>
        </a:p>
      </dgm:t>
    </dgm:pt>
    <dgm:pt modelId="{27338E2B-FDAE-4875-A82D-353E81AC3E33}" type="parTrans" cxnId="{51DB215F-1859-4186-853D-81CD27A4C6A1}">
      <dgm:prSet/>
      <dgm:spPr/>
      <dgm:t>
        <a:bodyPr/>
        <a:lstStyle/>
        <a:p>
          <a:endParaRPr lang="ru-RU"/>
        </a:p>
      </dgm:t>
    </dgm:pt>
    <dgm:pt modelId="{2B23111A-5142-4F0E-9988-0305FE1722C2}" type="sibTrans" cxnId="{51DB215F-1859-4186-853D-81CD27A4C6A1}">
      <dgm:prSet/>
      <dgm:spPr/>
      <dgm:t>
        <a:bodyPr/>
        <a:lstStyle/>
        <a:p>
          <a:endParaRPr lang="ru-RU"/>
        </a:p>
      </dgm:t>
    </dgm:pt>
    <dgm:pt modelId="{48C68F93-A8FF-429D-A28D-ECF66E8BB6D8}">
      <dgm:prSet custT="1"/>
      <dgm:spPr/>
      <dgm:t>
        <a:bodyPr/>
        <a:lstStyle/>
        <a:p>
          <a:pPr algn="ctr"/>
          <a:r>
            <a:rPr lang="ru-RU" sz="2400" b="1" i="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Утвердить необходимые НПА</a:t>
          </a:r>
        </a:p>
      </dgm:t>
    </dgm:pt>
    <dgm:pt modelId="{30F498F3-88DA-48A5-ADCD-4E7D66EF27D8}" type="parTrans" cxnId="{D87E76EA-8299-40E4-A219-DEFFAFB19AD6}">
      <dgm:prSet/>
      <dgm:spPr/>
      <dgm:t>
        <a:bodyPr/>
        <a:lstStyle/>
        <a:p>
          <a:endParaRPr lang="ru-RU"/>
        </a:p>
      </dgm:t>
    </dgm:pt>
    <dgm:pt modelId="{15772A57-1A30-4834-861E-59C0404ECB2F}" type="sibTrans" cxnId="{D87E76EA-8299-40E4-A219-DEFFAFB19AD6}">
      <dgm:prSet/>
      <dgm:spPr/>
      <dgm:t>
        <a:bodyPr/>
        <a:lstStyle/>
        <a:p>
          <a:endParaRPr lang="ru-RU"/>
        </a:p>
      </dgm:t>
    </dgm:pt>
    <dgm:pt modelId="{61F091DA-EE94-4271-AAC0-0C9E4474D369}" type="pres">
      <dgm:prSet presAssocID="{42F0F252-2F28-48AA-A0FE-9093433C6585}" presName="linear" presStyleCnt="0">
        <dgm:presLayoutVars>
          <dgm:dir/>
          <dgm:animLvl val="lvl"/>
          <dgm:resizeHandles val="exact"/>
        </dgm:presLayoutVars>
      </dgm:prSet>
      <dgm:spPr/>
    </dgm:pt>
    <dgm:pt modelId="{99E6CDD9-888F-4E31-8F30-CE449B2428F5}" type="pres">
      <dgm:prSet presAssocID="{48C68F93-A8FF-429D-A28D-ECF66E8BB6D8}" presName="parentLin" presStyleCnt="0"/>
      <dgm:spPr/>
    </dgm:pt>
    <dgm:pt modelId="{6AA1C96A-6A30-4C21-BC60-AE160D99C595}" type="pres">
      <dgm:prSet presAssocID="{48C68F93-A8FF-429D-A28D-ECF66E8BB6D8}" presName="parentLeftMargin" presStyleLbl="node1" presStyleIdx="0" presStyleCnt="3"/>
      <dgm:spPr/>
    </dgm:pt>
    <dgm:pt modelId="{B048AA1A-F7CF-4D5D-86E2-547C3A9B2746}" type="pres">
      <dgm:prSet presAssocID="{48C68F93-A8FF-429D-A28D-ECF66E8BB6D8}" presName="parentText" presStyleLbl="node1" presStyleIdx="0" presStyleCnt="3" custLinFactNeighborX="1928" custLinFactNeighborY="1195">
        <dgm:presLayoutVars>
          <dgm:chMax val="0"/>
          <dgm:bulletEnabled val="1"/>
        </dgm:presLayoutVars>
      </dgm:prSet>
      <dgm:spPr/>
    </dgm:pt>
    <dgm:pt modelId="{F4BE9F34-9E62-4D77-8973-23977D5281BE}" type="pres">
      <dgm:prSet presAssocID="{48C68F93-A8FF-429D-A28D-ECF66E8BB6D8}" presName="negativeSpace" presStyleCnt="0"/>
      <dgm:spPr/>
    </dgm:pt>
    <dgm:pt modelId="{6DC85E1B-F34E-473F-A06D-6CD14E9F70F2}" type="pres">
      <dgm:prSet presAssocID="{48C68F93-A8FF-429D-A28D-ECF66E8BB6D8}" presName="childText" presStyleLbl="conFgAcc1" presStyleIdx="0" presStyleCnt="3">
        <dgm:presLayoutVars>
          <dgm:bulletEnabled val="1"/>
        </dgm:presLayoutVars>
      </dgm:prSet>
      <dgm:spPr/>
    </dgm:pt>
    <dgm:pt modelId="{B7173ADB-0EE4-4AB9-97C7-923A7F8A49B4}" type="pres">
      <dgm:prSet presAssocID="{15772A57-1A30-4834-861E-59C0404ECB2F}" presName="spaceBetweenRectangles" presStyleCnt="0"/>
      <dgm:spPr/>
    </dgm:pt>
    <dgm:pt modelId="{656904D5-8A86-4B31-9A47-FCE80150AF69}" type="pres">
      <dgm:prSet presAssocID="{E21E5391-64A7-49C7-8172-505C0EFD2784}" presName="parentLin" presStyleCnt="0"/>
      <dgm:spPr/>
    </dgm:pt>
    <dgm:pt modelId="{60E42473-B1A4-4028-A645-1B9AE0CC1E4C}" type="pres">
      <dgm:prSet presAssocID="{E21E5391-64A7-49C7-8172-505C0EFD2784}" presName="parentLeftMargin" presStyleLbl="node1" presStyleIdx="0" presStyleCnt="3"/>
      <dgm:spPr/>
    </dgm:pt>
    <dgm:pt modelId="{769780BF-D49A-4088-A97E-87C773D2BFF1}" type="pres">
      <dgm:prSet presAssocID="{E21E5391-64A7-49C7-8172-505C0EFD278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2D0741-F787-48F2-8A5F-8A3C7C157EE2}" type="pres">
      <dgm:prSet presAssocID="{E21E5391-64A7-49C7-8172-505C0EFD2784}" presName="negativeSpace" presStyleCnt="0"/>
      <dgm:spPr/>
    </dgm:pt>
    <dgm:pt modelId="{96EC9996-04E4-47FB-80B1-DBF6B7227615}" type="pres">
      <dgm:prSet presAssocID="{E21E5391-64A7-49C7-8172-505C0EFD2784}" presName="childText" presStyleLbl="conFgAcc1" presStyleIdx="1" presStyleCnt="3">
        <dgm:presLayoutVars>
          <dgm:bulletEnabled val="1"/>
        </dgm:presLayoutVars>
      </dgm:prSet>
      <dgm:spPr/>
    </dgm:pt>
    <dgm:pt modelId="{C2DD2302-27FD-41EF-B593-9E2F6B5C2326}" type="pres">
      <dgm:prSet presAssocID="{7AE76EAB-EE4D-4EAC-B2FA-78CF10730A6A}" presName="spaceBetweenRectangles" presStyleCnt="0"/>
      <dgm:spPr/>
    </dgm:pt>
    <dgm:pt modelId="{D392063C-D7C4-47D8-9118-5896CDAB93D8}" type="pres">
      <dgm:prSet presAssocID="{16ACCC1C-478D-4318-8E75-F0EE260B9920}" presName="parentLin" presStyleCnt="0"/>
      <dgm:spPr/>
    </dgm:pt>
    <dgm:pt modelId="{184047F7-49A6-4489-B34E-BDD43A015CD5}" type="pres">
      <dgm:prSet presAssocID="{16ACCC1C-478D-4318-8E75-F0EE260B9920}" presName="parentLeftMargin" presStyleLbl="node1" presStyleIdx="1" presStyleCnt="3"/>
      <dgm:spPr/>
    </dgm:pt>
    <dgm:pt modelId="{1087D4FF-6D70-4401-92E4-FAFD87C9C919}" type="pres">
      <dgm:prSet presAssocID="{16ACCC1C-478D-4318-8E75-F0EE260B992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C065AAB-41AF-4E9D-9102-18719985027D}" type="pres">
      <dgm:prSet presAssocID="{16ACCC1C-478D-4318-8E75-F0EE260B9920}" presName="negativeSpace" presStyleCnt="0"/>
      <dgm:spPr/>
    </dgm:pt>
    <dgm:pt modelId="{D389A79B-4A2D-438C-88E7-E19F17B0B538}" type="pres">
      <dgm:prSet presAssocID="{16ACCC1C-478D-4318-8E75-F0EE260B992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ED290D-10EF-4E2B-A3E1-168E20D46FE0}" type="presOf" srcId="{E21E5391-64A7-49C7-8172-505C0EFD2784}" destId="{769780BF-D49A-4088-A97E-87C773D2BFF1}" srcOrd="1" destOrd="0" presId="urn:microsoft.com/office/officeart/2005/8/layout/list1"/>
    <dgm:cxn modelId="{14FF5617-D764-42F7-B803-D2E5B31D6770}" type="presOf" srcId="{48C68F93-A8FF-429D-A28D-ECF66E8BB6D8}" destId="{B048AA1A-F7CF-4D5D-86E2-547C3A9B2746}" srcOrd="1" destOrd="0" presId="urn:microsoft.com/office/officeart/2005/8/layout/list1"/>
    <dgm:cxn modelId="{D42D862D-5DAC-4EF9-BCE3-690CBCFDF1D3}" type="presOf" srcId="{42F0F252-2F28-48AA-A0FE-9093433C6585}" destId="{61F091DA-EE94-4271-AAC0-0C9E4474D369}" srcOrd="0" destOrd="0" presId="urn:microsoft.com/office/officeart/2005/8/layout/list1"/>
    <dgm:cxn modelId="{7893063D-E6E8-4139-95F4-B215390FD06B}" type="presOf" srcId="{16ACCC1C-478D-4318-8E75-F0EE260B9920}" destId="{1087D4FF-6D70-4401-92E4-FAFD87C9C919}" srcOrd="1" destOrd="0" presId="urn:microsoft.com/office/officeart/2005/8/layout/list1"/>
    <dgm:cxn modelId="{51DB215F-1859-4186-853D-81CD27A4C6A1}" srcId="{42F0F252-2F28-48AA-A0FE-9093433C6585}" destId="{16ACCC1C-478D-4318-8E75-F0EE260B9920}" srcOrd="2" destOrd="0" parTransId="{27338E2B-FDAE-4875-A82D-353E81AC3E33}" sibTransId="{2B23111A-5142-4F0E-9988-0305FE1722C2}"/>
    <dgm:cxn modelId="{C2A2A172-DEFC-406B-9C0A-BA180B11A457}" type="presOf" srcId="{48C68F93-A8FF-429D-A28D-ECF66E8BB6D8}" destId="{6AA1C96A-6A30-4C21-BC60-AE160D99C595}" srcOrd="0" destOrd="0" presId="urn:microsoft.com/office/officeart/2005/8/layout/list1"/>
    <dgm:cxn modelId="{58DA5AAF-FCD9-4C71-BB1D-142D92607663}" type="presOf" srcId="{16ACCC1C-478D-4318-8E75-F0EE260B9920}" destId="{184047F7-49A6-4489-B34E-BDD43A015CD5}" srcOrd="0" destOrd="0" presId="urn:microsoft.com/office/officeart/2005/8/layout/list1"/>
    <dgm:cxn modelId="{922CB5B9-1293-4BA0-A558-2CB7080FB75C}" srcId="{42F0F252-2F28-48AA-A0FE-9093433C6585}" destId="{E21E5391-64A7-49C7-8172-505C0EFD2784}" srcOrd="1" destOrd="0" parTransId="{A188FADA-FDAF-4EE8-A124-F69EC64C61A7}" sibTransId="{7AE76EAB-EE4D-4EAC-B2FA-78CF10730A6A}"/>
    <dgm:cxn modelId="{0B85A8E4-A974-4FCF-B397-42ACDC0E1EAF}" type="presOf" srcId="{E21E5391-64A7-49C7-8172-505C0EFD2784}" destId="{60E42473-B1A4-4028-A645-1B9AE0CC1E4C}" srcOrd="0" destOrd="0" presId="urn:microsoft.com/office/officeart/2005/8/layout/list1"/>
    <dgm:cxn modelId="{D87E76EA-8299-40E4-A219-DEFFAFB19AD6}" srcId="{42F0F252-2F28-48AA-A0FE-9093433C6585}" destId="{48C68F93-A8FF-429D-A28D-ECF66E8BB6D8}" srcOrd="0" destOrd="0" parTransId="{30F498F3-88DA-48A5-ADCD-4E7D66EF27D8}" sibTransId="{15772A57-1A30-4834-861E-59C0404ECB2F}"/>
    <dgm:cxn modelId="{A9CA1827-D07B-44BD-9C11-F576FD17366F}" type="presParOf" srcId="{61F091DA-EE94-4271-AAC0-0C9E4474D369}" destId="{99E6CDD9-888F-4E31-8F30-CE449B2428F5}" srcOrd="0" destOrd="0" presId="urn:microsoft.com/office/officeart/2005/8/layout/list1"/>
    <dgm:cxn modelId="{C4F9846D-DDCA-4401-A98C-8DBE684FE304}" type="presParOf" srcId="{99E6CDD9-888F-4E31-8F30-CE449B2428F5}" destId="{6AA1C96A-6A30-4C21-BC60-AE160D99C595}" srcOrd="0" destOrd="0" presId="urn:microsoft.com/office/officeart/2005/8/layout/list1"/>
    <dgm:cxn modelId="{CB69A29A-BB8F-44E4-9B73-2388300E71D8}" type="presParOf" srcId="{99E6CDD9-888F-4E31-8F30-CE449B2428F5}" destId="{B048AA1A-F7CF-4D5D-86E2-547C3A9B2746}" srcOrd="1" destOrd="0" presId="urn:microsoft.com/office/officeart/2005/8/layout/list1"/>
    <dgm:cxn modelId="{3BB14CC1-005B-44C4-B64E-1589912C420A}" type="presParOf" srcId="{61F091DA-EE94-4271-AAC0-0C9E4474D369}" destId="{F4BE9F34-9E62-4D77-8973-23977D5281BE}" srcOrd="1" destOrd="0" presId="urn:microsoft.com/office/officeart/2005/8/layout/list1"/>
    <dgm:cxn modelId="{72278EC7-509C-4AB4-A332-3DA8F4866E3C}" type="presParOf" srcId="{61F091DA-EE94-4271-AAC0-0C9E4474D369}" destId="{6DC85E1B-F34E-473F-A06D-6CD14E9F70F2}" srcOrd="2" destOrd="0" presId="urn:microsoft.com/office/officeart/2005/8/layout/list1"/>
    <dgm:cxn modelId="{4B99CC95-8E19-4864-B2ED-F9047D3B4A2D}" type="presParOf" srcId="{61F091DA-EE94-4271-AAC0-0C9E4474D369}" destId="{B7173ADB-0EE4-4AB9-97C7-923A7F8A49B4}" srcOrd="3" destOrd="0" presId="urn:microsoft.com/office/officeart/2005/8/layout/list1"/>
    <dgm:cxn modelId="{46C5243A-C3E1-443D-9BED-6053DCB1626E}" type="presParOf" srcId="{61F091DA-EE94-4271-AAC0-0C9E4474D369}" destId="{656904D5-8A86-4B31-9A47-FCE80150AF69}" srcOrd="4" destOrd="0" presId="urn:microsoft.com/office/officeart/2005/8/layout/list1"/>
    <dgm:cxn modelId="{6E5F3AD2-5685-4E38-A216-468F3686D7BB}" type="presParOf" srcId="{656904D5-8A86-4B31-9A47-FCE80150AF69}" destId="{60E42473-B1A4-4028-A645-1B9AE0CC1E4C}" srcOrd="0" destOrd="0" presId="urn:microsoft.com/office/officeart/2005/8/layout/list1"/>
    <dgm:cxn modelId="{3545EE35-DAEE-40B9-8AB8-0115FFFDECBA}" type="presParOf" srcId="{656904D5-8A86-4B31-9A47-FCE80150AF69}" destId="{769780BF-D49A-4088-A97E-87C773D2BFF1}" srcOrd="1" destOrd="0" presId="urn:microsoft.com/office/officeart/2005/8/layout/list1"/>
    <dgm:cxn modelId="{AAD31A31-553B-4197-A642-032D95DEFF9D}" type="presParOf" srcId="{61F091DA-EE94-4271-AAC0-0C9E4474D369}" destId="{E62D0741-F787-48F2-8A5F-8A3C7C157EE2}" srcOrd="5" destOrd="0" presId="urn:microsoft.com/office/officeart/2005/8/layout/list1"/>
    <dgm:cxn modelId="{B3C3A97D-4CDB-49C9-A7D2-719327CDAE7A}" type="presParOf" srcId="{61F091DA-EE94-4271-AAC0-0C9E4474D369}" destId="{96EC9996-04E4-47FB-80B1-DBF6B7227615}" srcOrd="6" destOrd="0" presId="urn:microsoft.com/office/officeart/2005/8/layout/list1"/>
    <dgm:cxn modelId="{70B53E71-CA4C-460D-9726-37E70850833B}" type="presParOf" srcId="{61F091DA-EE94-4271-AAC0-0C9E4474D369}" destId="{C2DD2302-27FD-41EF-B593-9E2F6B5C2326}" srcOrd="7" destOrd="0" presId="urn:microsoft.com/office/officeart/2005/8/layout/list1"/>
    <dgm:cxn modelId="{9091C3A2-F44C-40CA-9046-58D85F311D22}" type="presParOf" srcId="{61F091DA-EE94-4271-AAC0-0C9E4474D369}" destId="{D392063C-D7C4-47D8-9118-5896CDAB93D8}" srcOrd="8" destOrd="0" presId="urn:microsoft.com/office/officeart/2005/8/layout/list1"/>
    <dgm:cxn modelId="{F99BA26E-3070-4390-B694-80B5E8454A54}" type="presParOf" srcId="{D392063C-D7C4-47D8-9118-5896CDAB93D8}" destId="{184047F7-49A6-4489-B34E-BDD43A015CD5}" srcOrd="0" destOrd="0" presId="urn:microsoft.com/office/officeart/2005/8/layout/list1"/>
    <dgm:cxn modelId="{D40346F2-11FD-486E-BFAC-0C7E94308F00}" type="presParOf" srcId="{D392063C-D7C4-47D8-9118-5896CDAB93D8}" destId="{1087D4FF-6D70-4401-92E4-FAFD87C9C919}" srcOrd="1" destOrd="0" presId="urn:microsoft.com/office/officeart/2005/8/layout/list1"/>
    <dgm:cxn modelId="{7F2FD5FC-069D-414D-92AF-4054390DEFC5}" type="presParOf" srcId="{61F091DA-EE94-4271-AAC0-0C9E4474D369}" destId="{8C065AAB-41AF-4E9D-9102-18719985027D}" srcOrd="9" destOrd="0" presId="urn:microsoft.com/office/officeart/2005/8/layout/list1"/>
    <dgm:cxn modelId="{6EE381EF-2007-4F00-B5FB-9CDD544F621C}" type="presParOf" srcId="{61F091DA-EE94-4271-AAC0-0C9E4474D369}" destId="{D389A79B-4A2D-438C-88E7-E19F17B0B5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A0D2DD-D86B-4678-8D96-05991B695823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Принять Положение о </a:t>
          </a:r>
          <a:r>
            <a:rPr lang="ru-RU" sz="1800" b="1" dirty="0">
              <a:latin typeface="+mn-lt"/>
              <a:ea typeface="Roboto Light" panose="02000000000000000000" pitchFamily="2" charset="0"/>
            </a:rPr>
            <a:t>школьном инициативном бюджетировании в образовательной организации;</a:t>
          </a:r>
          <a:endParaRPr lang="ru-RU" sz="1800" b="1" i="0" dirty="0">
            <a:latin typeface="+mn-lt"/>
            <a:ea typeface="Roboto Light" panose="02000000000000000000" pitchFamily="2" charset="0"/>
          </a:endParaRPr>
        </a:p>
      </dgm:t>
    </dgm:pt>
    <dgm:pt modelId="{AA81C432-6B55-4059-B264-2803E5747ACC}" type="parTrans" cxnId="{ADA665EF-72C5-4B3B-97BB-60BDC16CEB9E}">
      <dgm:prSet/>
      <dgm:spPr/>
      <dgm:t>
        <a:bodyPr/>
        <a:lstStyle/>
        <a:p>
          <a:pPr algn="l"/>
          <a:endParaRPr lang="ru-RU"/>
        </a:p>
      </dgm:t>
    </dgm:pt>
    <dgm:pt modelId="{D9A377E5-EDFD-49F6-8137-FD4C18047836}" type="sibTrans" cxnId="{ADA665EF-72C5-4B3B-97BB-60BDC16CEB9E}">
      <dgm:prSet/>
      <dgm:spPr/>
      <dgm:t>
        <a:bodyPr/>
        <a:lstStyle/>
        <a:p>
          <a:pPr algn="l"/>
          <a:endParaRPr lang="ru-RU"/>
        </a:p>
      </dgm:t>
    </dgm:pt>
    <dgm:pt modelId="{98EA73FC-CD50-4F33-9C2B-86656DE53961}">
      <dgm:prSet custT="1"/>
      <dgm:spPr/>
      <dgm:t>
        <a:bodyPr/>
        <a:lstStyle/>
        <a:p>
          <a:r>
            <a:rPr lang="ru-RU" sz="1800" b="1" dirty="0">
              <a:latin typeface="+mn-lt"/>
              <a:ea typeface="Roboto Light" panose="02000000000000000000" pitchFamily="2" charset="0"/>
            </a:rPr>
            <a:t>Подать Проект в районную администрацию для формирования Заявки на Конкурс; </a:t>
          </a:r>
        </a:p>
      </dgm:t>
    </dgm:pt>
    <dgm:pt modelId="{9B335616-31B5-4C4F-8601-F14601B3BCB5}" type="parTrans" cxnId="{77578831-79BA-415F-8807-CD07F62EBFDC}">
      <dgm:prSet/>
      <dgm:spPr/>
      <dgm:t>
        <a:bodyPr/>
        <a:lstStyle/>
        <a:p>
          <a:endParaRPr lang="ru-RU"/>
        </a:p>
      </dgm:t>
    </dgm:pt>
    <dgm:pt modelId="{B5A5C051-4E6A-4359-AD69-EA93DDAC4BA2}" type="sibTrans" cxnId="{77578831-79BA-415F-8807-CD07F62EBFDC}">
      <dgm:prSet/>
      <dgm:spPr/>
      <dgm:t>
        <a:bodyPr/>
        <a:lstStyle/>
        <a:p>
          <a:endParaRPr lang="ru-RU"/>
        </a:p>
      </dgm:t>
    </dgm:pt>
    <dgm:pt modelId="{79A7CB79-1F4C-4E2C-93CA-FA1D6D24F92F}">
      <dgm:prSet custT="1"/>
      <dgm:spPr/>
      <dgm:t>
        <a:bodyPr/>
        <a:lstStyle/>
        <a:p>
          <a:r>
            <a:rPr lang="ru-RU" sz="1800" b="1" dirty="0">
              <a:latin typeface="+mn-lt"/>
              <a:ea typeface="Roboto Light" panose="02000000000000000000" pitchFamily="2" charset="0"/>
            </a:rPr>
            <a:t>Контролировать исполнение и качество реализации инициативных проектов;</a:t>
          </a:r>
        </a:p>
      </dgm:t>
    </dgm:pt>
    <dgm:pt modelId="{EDD13C6D-B35D-45A3-B2AE-ECAC2B4E259A}" type="parTrans" cxnId="{F5AC5B43-C61D-43BD-B633-0699B120BF4A}">
      <dgm:prSet/>
      <dgm:spPr/>
      <dgm:t>
        <a:bodyPr/>
        <a:lstStyle/>
        <a:p>
          <a:endParaRPr lang="ru-RU"/>
        </a:p>
      </dgm:t>
    </dgm:pt>
    <dgm:pt modelId="{26026118-7E70-4F18-A612-BFB805EA1B76}" type="sibTrans" cxnId="{F5AC5B43-C61D-43BD-B633-0699B120BF4A}">
      <dgm:prSet/>
      <dgm:spPr/>
      <dgm:t>
        <a:bodyPr/>
        <a:lstStyle/>
        <a:p>
          <a:endParaRPr lang="ru-RU"/>
        </a:p>
      </dgm:t>
    </dgm:pt>
    <dgm:pt modelId="{ADCCE708-331E-4229-ABA4-6EE0A4A96768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Назначить состав Штаба </a:t>
          </a:r>
          <a:r>
            <a:rPr lang="ru-RU" sz="1800" b="1" dirty="0" err="1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ШкИБ</a:t>
          </a:r>
          <a:r>
            <a:rPr lang="ru-RU" sz="1800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;</a:t>
          </a:r>
        </a:p>
      </dgm:t>
    </dgm:pt>
    <dgm:pt modelId="{27977485-F43E-4042-8991-4A65C6F2BE74}" type="parTrans" cxnId="{5912F414-74E8-4595-B3A2-F6C9162E8CE4}">
      <dgm:prSet/>
      <dgm:spPr/>
      <dgm:t>
        <a:bodyPr/>
        <a:lstStyle/>
        <a:p>
          <a:endParaRPr lang="ru-RU"/>
        </a:p>
      </dgm:t>
    </dgm:pt>
    <dgm:pt modelId="{2C5629E4-60A7-4FC6-A80B-7C4A63732FA9}" type="sibTrans" cxnId="{5912F414-74E8-4595-B3A2-F6C9162E8CE4}">
      <dgm:prSet/>
      <dgm:spPr/>
      <dgm:t>
        <a:bodyPr/>
        <a:lstStyle/>
        <a:p>
          <a:endParaRPr lang="ru-RU"/>
        </a:p>
      </dgm:t>
    </dgm:pt>
    <dgm:pt modelId="{BB07AF45-F684-45DA-BFEE-296FB5F357B8}">
      <dgm:prSet custT="1"/>
      <dgm:spPr/>
      <dgm:t>
        <a:bodyPr/>
        <a:lstStyle/>
        <a:p>
          <a:r>
            <a:rPr lang="ru-RU" sz="1800" b="1" dirty="0">
              <a:latin typeface="+mn-lt"/>
              <a:ea typeface="Roboto Light" panose="02000000000000000000" pitchFamily="2" charset="0"/>
            </a:rPr>
            <a:t>Обеспечить реализацию предусмотренных проектом победителем мероприятий за счет средств бюджета общеобразовательной организации.  </a:t>
          </a:r>
        </a:p>
      </dgm:t>
    </dgm:pt>
    <dgm:pt modelId="{605F4272-CEDA-4303-B90F-22DEA03BD7F6}" type="parTrans" cxnId="{7F25008A-F42A-4B57-B518-8C092324BD6F}">
      <dgm:prSet/>
      <dgm:spPr/>
      <dgm:t>
        <a:bodyPr/>
        <a:lstStyle/>
        <a:p>
          <a:endParaRPr lang="ru-RU"/>
        </a:p>
      </dgm:t>
    </dgm:pt>
    <dgm:pt modelId="{43B0D7B3-7E5B-45DA-80A0-38B8FC5E278F}" type="sibTrans" cxnId="{7F25008A-F42A-4B57-B518-8C092324BD6F}">
      <dgm:prSet/>
      <dgm:spPr/>
      <dgm:t>
        <a:bodyPr/>
        <a:lstStyle/>
        <a:p>
          <a:endParaRPr lang="ru-RU"/>
        </a:p>
      </dgm:t>
    </dgm:pt>
    <dgm:pt modelId="{61F091DA-EE94-4271-AAC0-0C9E4474D369}" type="pres">
      <dgm:prSet presAssocID="{42F0F252-2F28-48AA-A0FE-9093433C6585}" presName="linear" presStyleCnt="0">
        <dgm:presLayoutVars>
          <dgm:dir/>
          <dgm:animLvl val="lvl"/>
          <dgm:resizeHandles val="exact"/>
        </dgm:presLayoutVars>
      </dgm:prSet>
      <dgm:spPr/>
    </dgm:pt>
    <dgm:pt modelId="{5A463BCF-F419-437A-AA08-5D6CBDFC1A36}" type="pres">
      <dgm:prSet presAssocID="{55A0D2DD-D86B-4678-8D96-05991B695823}" presName="parentLin" presStyleCnt="0"/>
      <dgm:spPr/>
    </dgm:pt>
    <dgm:pt modelId="{2CC74249-CD15-450F-A1C4-E49AE4FE9851}" type="pres">
      <dgm:prSet presAssocID="{55A0D2DD-D86B-4678-8D96-05991B695823}" presName="parentLeftMargin" presStyleLbl="node1" presStyleIdx="0" presStyleCnt="5"/>
      <dgm:spPr/>
    </dgm:pt>
    <dgm:pt modelId="{5C88C40E-0264-4D55-BBF6-68542C62825A}" type="pres">
      <dgm:prSet presAssocID="{55A0D2DD-D86B-4678-8D96-05991B6958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D73C68-0590-4FFC-B29E-4029565926E7}" type="pres">
      <dgm:prSet presAssocID="{55A0D2DD-D86B-4678-8D96-05991B695823}" presName="negativeSpace" presStyleCnt="0"/>
      <dgm:spPr/>
    </dgm:pt>
    <dgm:pt modelId="{C5D5A80F-51F7-433E-BECA-3F2B183B7EEE}" type="pres">
      <dgm:prSet presAssocID="{55A0D2DD-D86B-4678-8D96-05991B695823}" presName="childText" presStyleLbl="conFgAcc1" presStyleIdx="0" presStyleCnt="5">
        <dgm:presLayoutVars>
          <dgm:bulletEnabled val="1"/>
        </dgm:presLayoutVars>
      </dgm:prSet>
      <dgm:spPr/>
    </dgm:pt>
    <dgm:pt modelId="{7572CABB-A8BF-43CE-B3AD-1B39887046EB}" type="pres">
      <dgm:prSet presAssocID="{D9A377E5-EDFD-49F6-8137-FD4C18047836}" presName="spaceBetweenRectangles" presStyleCnt="0"/>
      <dgm:spPr/>
    </dgm:pt>
    <dgm:pt modelId="{F6B75C59-D983-4187-B572-491D2E04FB49}" type="pres">
      <dgm:prSet presAssocID="{ADCCE708-331E-4229-ABA4-6EE0A4A96768}" presName="parentLin" presStyleCnt="0"/>
      <dgm:spPr/>
    </dgm:pt>
    <dgm:pt modelId="{BA4873F0-2C7B-41F0-A731-6A4A891851CC}" type="pres">
      <dgm:prSet presAssocID="{ADCCE708-331E-4229-ABA4-6EE0A4A96768}" presName="parentLeftMargin" presStyleLbl="node1" presStyleIdx="0" presStyleCnt="5"/>
      <dgm:spPr/>
    </dgm:pt>
    <dgm:pt modelId="{21EB9AA9-DEC9-4E33-9435-610F4D2E7D56}" type="pres">
      <dgm:prSet presAssocID="{ADCCE708-331E-4229-ABA4-6EE0A4A967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20C49F8-08E8-4E50-861C-50529CD24485}" type="pres">
      <dgm:prSet presAssocID="{ADCCE708-331E-4229-ABA4-6EE0A4A96768}" presName="negativeSpace" presStyleCnt="0"/>
      <dgm:spPr/>
    </dgm:pt>
    <dgm:pt modelId="{8709CB71-5C6E-41B2-A507-A8D5EB956177}" type="pres">
      <dgm:prSet presAssocID="{ADCCE708-331E-4229-ABA4-6EE0A4A96768}" presName="childText" presStyleLbl="conFgAcc1" presStyleIdx="1" presStyleCnt="5">
        <dgm:presLayoutVars>
          <dgm:bulletEnabled val="1"/>
        </dgm:presLayoutVars>
      </dgm:prSet>
      <dgm:spPr/>
    </dgm:pt>
    <dgm:pt modelId="{4DFABB5F-A49B-4EA3-BAF7-932DAAD1B74E}" type="pres">
      <dgm:prSet presAssocID="{2C5629E4-60A7-4FC6-A80B-7C4A63732FA9}" presName="spaceBetweenRectangles" presStyleCnt="0"/>
      <dgm:spPr/>
    </dgm:pt>
    <dgm:pt modelId="{5C57BA12-73BC-47E0-BFF9-39D363F2F0C5}" type="pres">
      <dgm:prSet presAssocID="{98EA73FC-CD50-4F33-9C2B-86656DE53961}" presName="parentLin" presStyleCnt="0"/>
      <dgm:spPr/>
    </dgm:pt>
    <dgm:pt modelId="{2D059CDC-0AFB-42F2-9B88-0366C867CA78}" type="pres">
      <dgm:prSet presAssocID="{98EA73FC-CD50-4F33-9C2B-86656DE53961}" presName="parentLeftMargin" presStyleLbl="node1" presStyleIdx="1" presStyleCnt="5"/>
      <dgm:spPr/>
    </dgm:pt>
    <dgm:pt modelId="{BE26C52C-A500-4CDC-BAA4-3FD6E6C467AF}" type="pres">
      <dgm:prSet presAssocID="{98EA73FC-CD50-4F33-9C2B-86656DE5396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269716-C0DD-4BF0-A91A-B06813F44C54}" type="pres">
      <dgm:prSet presAssocID="{98EA73FC-CD50-4F33-9C2B-86656DE53961}" presName="negativeSpace" presStyleCnt="0"/>
      <dgm:spPr/>
    </dgm:pt>
    <dgm:pt modelId="{9C187A27-3F25-4B00-9F7E-4FB30D8F7C0B}" type="pres">
      <dgm:prSet presAssocID="{98EA73FC-CD50-4F33-9C2B-86656DE53961}" presName="childText" presStyleLbl="conFgAcc1" presStyleIdx="2" presStyleCnt="5">
        <dgm:presLayoutVars>
          <dgm:bulletEnabled val="1"/>
        </dgm:presLayoutVars>
      </dgm:prSet>
      <dgm:spPr/>
    </dgm:pt>
    <dgm:pt modelId="{C31D300A-775B-478D-AD1A-85004EA7B7A1}" type="pres">
      <dgm:prSet presAssocID="{B5A5C051-4E6A-4359-AD69-EA93DDAC4BA2}" presName="spaceBetweenRectangles" presStyleCnt="0"/>
      <dgm:spPr/>
    </dgm:pt>
    <dgm:pt modelId="{A96DB146-503C-4C68-8450-1DE1A593EF17}" type="pres">
      <dgm:prSet presAssocID="{79A7CB79-1F4C-4E2C-93CA-FA1D6D24F92F}" presName="parentLin" presStyleCnt="0"/>
      <dgm:spPr/>
    </dgm:pt>
    <dgm:pt modelId="{C38CF7A8-5874-4332-9A13-D3EB4B88A962}" type="pres">
      <dgm:prSet presAssocID="{79A7CB79-1F4C-4E2C-93CA-FA1D6D24F92F}" presName="parentLeftMargin" presStyleLbl="node1" presStyleIdx="2" presStyleCnt="5"/>
      <dgm:spPr/>
    </dgm:pt>
    <dgm:pt modelId="{BE958B4D-5CA2-4A3D-AFCA-1319B14CD0B8}" type="pres">
      <dgm:prSet presAssocID="{79A7CB79-1F4C-4E2C-93CA-FA1D6D24F9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099F6D-B5CF-49EB-8875-589FE092C823}" type="pres">
      <dgm:prSet presAssocID="{79A7CB79-1F4C-4E2C-93CA-FA1D6D24F92F}" presName="negativeSpace" presStyleCnt="0"/>
      <dgm:spPr/>
    </dgm:pt>
    <dgm:pt modelId="{C631A3EC-56B1-4356-9249-7C3802A0E733}" type="pres">
      <dgm:prSet presAssocID="{79A7CB79-1F4C-4E2C-93CA-FA1D6D24F92F}" presName="childText" presStyleLbl="conFgAcc1" presStyleIdx="3" presStyleCnt="5">
        <dgm:presLayoutVars>
          <dgm:bulletEnabled val="1"/>
        </dgm:presLayoutVars>
      </dgm:prSet>
      <dgm:spPr/>
    </dgm:pt>
    <dgm:pt modelId="{75517F88-DEFF-418B-BCDC-828C0964B0D5}" type="pres">
      <dgm:prSet presAssocID="{26026118-7E70-4F18-A612-BFB805EA1B76}" presName="spaceBetweenRectangles" presStyleCnt="0"/>
      <dgm:spPr/>
    </dgm:pt>
    <dgm:pt modelId="{6B7B5E3E-FAEB-4B62-8791-74B8E072A582}" type="pres">
      <dgm:prSet presAssocID="{BB07AF45-F684-45DA-BFEE-296FB5F357B8}" presName="parentLin" presStyleCnt="0"/>
      <dgm:spPr/>
    </dgm:pt>
    <dgm:pt modelId="{306C807A-CA3A-477C-9A9C-FCBFCD9411DB}" type="pres">
      <dgm:prSet presAssocID="{BB07AF45-F684-45DA-BFEE-296FB5F357B8}" presName="parentLeftMargin" presStyleLbl="node1" presStyleIdx="3" presStyleCnt="5"/>
      <dgm:spPr/>
    </dgm:pt>
    <dgm:pt modelId="{97EC1F2A-70D6-4D2D-8E73-F2F1641C22D4}" type="pres">
      <dgm:prSet presAssocID="{BB07AF45-F684-45DA-BFEE-296FB5F357B8}" presName="parentText" presStyleLbl="node1" presStyleIdx="4" presStyleCnt="5" custScaleY="166797">
        <dgm:presLayoutVars>
          <dgm:chMax val="0"/>
          <dgm:bulletEnabled val="1"/>
        </dgm:presLayoutVars>
      </dgm:prSet>
      <dgm:spPr/>
    </dgm:pt>
    <dgm:pt modelId="{919263A1-2839-43F2-9A52-DB1B7EDC5073}" type="pres">
      <dgm:prSet presAssocID="{BB07AF45-F684-45DA-BFEE-296FB5F357B8}" presName="negativeSpace" presStyleCnt="0"/>
      <dgm:spPr/>
    </dgm:pt>
    <dgm:pt modelId="{F8E9E855-D60E-41A5-A019-6E811FA8BCAA}" type="pres">
      <dgm:prSet presAssocID="{BB07AF45-F684-45DA-BFEE-296FB5F357B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AB06A12-3CD5-463F-BE7B-AE875DB91250}" type="presOf" srcId="{79A7CB79-1F4C-4E2C-93CA-FA1D6D24F92F}" destId="{BE958B4D-5CA2-4A3D-AFCA-1319B14CD0B8}" srcOrd="1" destOrd="0" presId="urn:microsoft.com/office/officeart/2005/8/layout/list1"/>
    <dgm:cxn modelId="{5912F414-74E8-4595-B3A2-F6C9162E8CE4}" srcId="{42F0F252-2F28-48AA-A0FE-9093433C6585}" destId="{ADCCE708-331E-4229-ABA4-6EE0A4A96768}" srcOrd="1" destOrd="0" parTransId="{27977485-F43E-4042-8991-4A65C6F2BE74}" sibTransId="{2C5629E4-60A7-4FC6-A80B-7C4A63732FA9}"/>
    <dgm:cxn modelId="{93151D28-B166-4C0A-A1DE-98A7416FB13F}" type="presOf" srcId="{79A7CB79-1F4C-4E2C-93CA-FA1D6D24F92F}" destId="{C38CF7A8-5874-4332-9A13-D3EB4B88A962}" srcOrd="0" destOrd="0" presId="urn:microsoft.com/office/officeart/2005/8/layout/list1"/>
    <dgm:cxn modelId="{19069F2D-9655-4C82-8763-FEFBE3054E2E}" type="presOf" srcId="{BB07AF45-F684-45DA-BFEE-296FB5F357B8}" destId="{306C807A-CA3A-477C-9A9C-FCBFCD9411DB}" srcOrd="0" destOrd="0" presId="urn:microsoft.com/office/officeart/2005/8/layout/list1"/>
    <dgm:cxn modelId="{77578831-79BA-415F-8807-CD07F62EBFDC}" srcId="{42F0F252-2F28-48AA-A0FE-9093433C6585}" destId="{98EA73FC-CD50-4F33-9C2B-86656DE53961}" srcOrd="2" destOrd="0" parTransId="{9B335616-31B5-4C4F-8601-F14601B3BCB5}" sibTransId="{B5A5C051-4E6A-4359-AD69-EA93DDAC4BA2}"/>
    <dgm:cxn modelId="{E2CC0A39-01E7-436E-A520-2AC2E7DDA19D}" type="presOf" srcId="{98EA73FC-CD50-4F33-9C2B-86656DE53961}" destId="{2D059CDC-0AFB-42F2-9B88-0366C867CA78}" srcOrd="0" destOrd="0" presId="urn:microsoft.com/office/officeart/2005/8/layout/list1"/>
    <dgm:cxn modelId="{A3375061-6559-4D14-9D76-52F1095AD97E}" type="presOf" srcId="{98EA73FC-CD50-4F33-9C2B-86656DE53961}" destId="{BE26C52C-A500-4CDC-BAA4-3FD6E6C467AF}" srcOrd="1" destOrd="0" presId="urn:microsoft.com/office/officeart/2005/8/layout/list1"/>
    <dgm:cxn modelId="{F5AC5B43-C61D-43BD-B633-0699B120BF4A}" srcId="{42F0F252-2F28-48AA-A0FE-9093433C6585}" destId="{79A7CB79-1F4C-4E2C-93CA-FA1D6D24F92F}" srcOrd="3" destOrd="0" parTransId="{EDD13C6D-B35D-45A3-B2AE-ECAC2B4E259A}" sibTransId="{26026118-7E70-4F18-A612-BFB805EA1B76}"/>
    <dgm:cxn modelId="{A661F06C-C020-4A62-9CFC-07176B913581}" type="presOf" srcId="{55A0D2DD-D86B-4678-8D96-05991B695823}" destId="{5C88C40E-0264-4D55-BBF6-68542C62825A}" srcOrd="1" destOrd="0" presId="urn:microsoft.com/office/officeart/2005/8/layout/list1"/>
    <dgm:cxn modelId="{E705896E-CB68-4CBE-B3D6-108FCE446E41}" type="presOf" srcId="{55A0D2DD-D86B-4678-8D96-05991B695823}" destId="{2CC74249-CD15-450F-A1C4-E49AE4FE9851}" srcOrd="0" destOrd="0" presId="urn:microsoft.com/office/officeart/2005/8/layout/list1"/>
    <dgm:cxn modelId="{F54E8F6F-0FD7-4DBC-A2CF-78298A155594}" type="presOf" srcId="{BB07AF45-F684-45DA-BFEE-296FB5F357B8}" destId="{97EC1F2A-70D6-4D2D-8E73-F2F1641C22D4}" srcOrd="1" destOrd="0" presId="urn:microsoft.com/office/officeart/2005/8/layout/list1"/>
    <dgm:cxn modelId="{9AADE277-1111-499E-B3C7-98C4F358C54B}" type="presOf" srcId="{42F0F252-2F28-48AA-A0FE-9093433C6585}" destId="{61F091DA-EE94-4271-AAC0-0C9E4474D369}" srcOrd="0" destOrd="0" presId="urn:microsoft.com/office/officeart/2005/8/layout/list1"/>
    <dgm:cxn modelId="{7F25008A-F42A-4B57-B518-8C092324BD6F}" srcId="{42F0F252-2F28-48AA-A0FE-9093433C6585}" destId="{BB07AF45-F684-45DA-BFEE-296FB5F357B8}" srcOrd="4" destOrd="0" parTransId="{605F4272-CEDA-4303-B90F-22DEA03BD7F6}" sibTransId="{43B0D7B3-7E5B-45DA-80A0-38B8FC5E278F}"/>
    <dgm:cxn modelId="{A709B392-4FBA-4CFC-BFC1-72DB1CB310C4}" type="presOf" srcId="{ADCCE708-331E-4229-ABA4-6EE0A4A96768}" destId="{21EB9AA9-DEC9-4E33-9435-610F4D2E7D56}" srcOrd="1" destOrd="0" presId="urn:microsoft.com/office/officeart/2005/8/layout/list1"/>
    <dgm:cxn modelId="{BED4B9AC-FE6C-4123-B1BB-C069A583DE65}" type="presOf" srcId="{ADCCE708-331E-4229-ABA4-6EE0A4A96768}" destId="{BA4873F0-2C7B-41F0-A731-6A4A891851CC}" srcOrd="0" destOrd="0" presId="urn:microsoft.com/office/officeart/2005/8/layout/list1"/>
    <dgm:cxn modelId="{ADA665EF-72C5-4B3B-97BB-60BDC16CEB9E}" srcId="{42F0F252-2F28-48AA-A0FE-9093433C6585}" destId="{55A0D2DD-D86B-4678-8D96-05991B695823}" srcOrd="0" destOrd="0" parTransId="{AA81C432-6B55-4059-B264-2803E5747ACC}" sibTransId="{D9A377E5-EDFD-49F6-8137-FD4C18047836}"/>
    <dgm:cxn modelId="{2640039E-09BD-440E-9E2F-B2F30C0DC08C}" type="presParOf" srcId="{61F091DA-EE94-4271-AAC0-0C9E4474D369}" destId="{5A463BCF-F419-437A-AA08-5D6CBDFC1A36}" srcOrd="0" destOrd="0" presId="urn:microsoft.com/office/officeart/2005/8/layout/list1"/>
    <dgm:cxn modelId="{BEFC5734-B6EF-4AD7-8312-73A03CC90C78}" type="presParOf" srcId="{5A463BCF-F419-437A-AA08-5D6CBDFC1A36}" destId="{2CC74249-CD15-450F-A1C4-E49AE4FE9851}" srcOrd="0" destOrd="0" presId="urn:microsoft.com/office/officeart/2005/8/layout/list1"/>
    <dgm:cxn modelId="{FD258419-9F1C-4581-BA36-B91FDA61366C}" type="presParOf" srcId="{5A463BCF-F419-437A-AA08-5D6CBDFC1A36}" destId="{5C88C40E-0264-4D55-BBF6-68542C62825A}" srcOrd="1" destOrd="0" presId="urn:microsoft.com/office/officeart/2005/8/layout/list1"/>
    <dgm:cxn modelId="{37BF4CDA-F862-41F0-B09D-DDF09B0728A5}" type="presParOf" srcId="{61F091DA-EE94-4271-AAC0-0C9E4474D369}" destId="{03D73C68-0590-4FFC-B29E-4029565926E7}" srcOrd="1" destOrd="0" presId="urn:microsoft.com/office/officeart/2005/8/layout/list1"/>
    <dgm:cxn modelId="{A3E9DB74-2505-4C7C-9AC5-98E54702CD61}" type="presParOf" srcId="{61F091DA-EE94-4271-AAC0-0C9E4474D369}" destId="{C5D5A80F-51F7-433E-BECA-3F2B183B7EEE}" srcOrd="2" destOrd="0" presId="urn:microsoft.com/office/officeart/2005/8/layout/list1"/>
    <dgm:cxn modelId="{694A611C-FC32-414A-87C6-EF3A3CD90C1D}" type="presParOf" srcId="{61F091DA-EE94-4271-AAC0-0C9E4474D369}" destId="{7572CABB-A8BF-43CE-B3AD-1B39887046EB}" srcOrd="3" destOrd="0" presId="urn:microsoft.com/office/officeart/2005/8/layout/list1"/>
    <dgm:cxn modelId="{3FEA5D78-8341-4865-AD5D-59D78F888844}" type="presParOf" srcId="{61F091DA-EE94-4271-AAC0-0C9E4474D369}" destId="{F6B75C59-D983-4187-B572-491D2E04FB49}" srcOrd="4" destOrd="0" presId="urn:microsoft.com/office/officeart/2005/8/layout/list1"/>
    <dgm:cxn modelId="{4FFE5554-AEA3-4F93-ABFE-264A9F555A03}" type="presParOf" srcId="{F6B75C59-D983-4187-B572-491D2E04FB49}" destId="{BA4873F0-2C7B-41F0-A731-6A4A891851CC}" srcOrd="0" destOrd="0" presId="urn:microsoft.com/office/officeart/2005/8/layout/list1"/>
    <dgm:cxn modelId="{60174702-CDFD-4CBC-A74F-A4FD62225285}" type="presParOf" srcId="{F6B75C59-D983-4187-B572-491D2E04FB49}" destId="{21EB9AA9-DEC9-4E33-9435-610F4D2E7D56}" srcOrd="1" destOrd="0" presId="urn:microsoft.com/office/officeart/2005/8/layout/list1"/>
    <dgm:cxn modelId="{FD22DD7F-3729-4F71-97F3-3F525D63C0B3}" type="presParOf" srcId="{61F091DA-EE94-4271-AAC0-0C9E4474D369}" destId="{D20C49F8-08E8-4E50-861C-50529CD24485}" srcOrd="5" destOrd="0" presId="urn:microsoft.com/office/officeart/2005/8/layout/list1"/>
    <dgm:cxn modelId="{F79E5B30-9308-4951-A4A2-525F0CEA7D77}" type="presParOf" srcId="{61F091DA-EE94-4271-AAC0-0C9E4474D369}" destId="{8709CB71-5C6E-41B2-A507-A8D5EB956177}" srcOrd="6" destOrd="0" presId="urn:microsoft.com/office/officeart/2005/8/layout/list1"/>
    <dgm:cxn modelId="{58A6BE12-6D28-468B-91CB-FCCF9D9891E1}" type="presParOf" srcId="{61F091DA-EE94-4271-AAC0-0C9E4474D369}" destId="{4DFABB5F-A49B-4EA3-BAF7-932DAAD1B74E}" srcOrd="7" destOrd="0" presId="urn:microsoft.com/office/officeart/2005/8/layout/list1"/>
    <dgm:cxn modelId="{CFDA91E7-E076-4E5C-A98B-6C28C4B62726}" type="presParOf" srcId="{61F091DA-EE94-4271-AAC0-0C9E4474D369}" destId="{5C57BA12-73BC-47E0-BFF9-39D363F2F0C5}" srcOrd="8" destOrd="0" presId="urn:microsoft.com/office/officeart/2005/8/layout/list1"/>
    <dgm:cxn modelId="{055E1A97-0685-493B-9765-1779A4134E2B}" type="presParOf" srcId="{5C57BA12-73BC-47E0-BFF9-39D363F2F0C5}" destId="{2D059CDC-0AFB-42F2-9B88-0366C867CA78}" srcOrd="0" destOrd="0" presId="urn:microsoft.com/office/officeart/2005/8/layout/list1"/>
    <dgm:cxn modelId="{A60CE094-AA32-425A-85B9-A069642BCC74}" type="presParOf" srcId="{5C57BA12-73BC-47E0-BFF9-39D363F2F0C5}" destId="{BE26C52C-A500-4CDC-BAA4-3FD6E6C467AF}" srcOrd="1" destOrd="0" presId="urn:microsoft.com/office/officeart/2005/8/layout/list1"/>
    <dgm:cxn modelId="{A53A79C8-940E-4C91-B466-73D13A30B607}" type="presParOf" srcId="{61F091DA-EE94-4271-AAC0-0C9E4474D369}" destId="{7B269716-C0DD-4BF0-A91A-B06813F44C54}" srcOrd="9" destOrd="0" presId="urn:microsoft.com/office/officeart/2005/8/layout/list1"/>
    <dgm:cxn modelId="{633C1C28-7CF1-40B8-8794-8502B4CF32C2}" type="presParOf" srcId="{61F091DA-EE94-4271-AAC0-0C9E4474D369}" destId="{9C187A27-3F25-4B00-9F7E-4FB30D8F7C0B}" srcOrd="10" destOrd="0" presId="urn:microsoft.com/office/officeart/2005/8/layout/list1"/>
    <dgm:cxn modelId="{7C07C03C-0F72-4375-83D2-EDEA7DE0C966}" type="presParOf" srcId="{61F091DA-EE94-4271-AAC0-0C9E4474D369}" destId="{C31D300A-775B-478D-AD1A-85004EA7B7A1}" srcOrd="11" destOrd="0" presId="urn:microsoft.com/office/officeart/2005/8/layout/list1"/>
    <dgm:cxn modelId="{AC4DFB91-0767-49C2-886E-7E25647DCB0B}" type="presParOf" srcId="{61F091DA-EE94-4271-AAC0-0C9E4474D369}" destId="{A96DB146-503C-4C68-8450-1DE1A593EF17}" srcOrd="12" destOrd="0" presId="urn:microsoft.com/office/officeart/2005/8/layout/list1"/>
    <dgm:cxn modelId="{6E6877D5-EA80-4B0B-BC8E-09EFA2126AA3}" type="presParOf" srcId="{A96DB146-503C-4C68-8450-1DE1A593EF17}" destId="{C38CF7A8-5874-4332-9A13-D3EB4B88A962}" srcOrd="0" destOrd="0" presId="urn:microsoft.com/office/officeart/2005/8/layout/list1"/>
    <dgm:cxn modelId="{108700EF-164C-4F8F-B0FA-EC0F9E19ADE4}" type="presParOf" srcId="{A96DB146-503C-4C68-8450-1DE1A593EF17}" destId="{BE958B4D-5CA2-4A3D-AFCA-1319B14CD0B8}" srcOrd="1" destOrd="0" presId="urn:microsoft.com/office/officeart/2005/8/layout/list1"/>
    <dgm:cxn modelId="{6EA1CD24-A38D-4615-A8C4-2C3ECB355BFF}" type="presParOf" srcId="{61F091DA-EE94-4271-AAC0-0C9E4474D369}" destId="{46099F6D-B5CF-49EB-8875-589FE092C823}" srcOrd="13" destOrd="0" presId="urn:microsoft.com/office/officeart/2005/8/layout/list1"/>
    <dgm:cxn modelId="{6F29EC9A-4F32-410D-8823-353679AA0044}" type="presParOf" srcId="{61F091DA-EE94-4271-AAC0-0C9E4474D369}" destId="{C631A3EC-56B1-4356-9249-7C3802A0E733}" srcOrd="14" destOrd="0" presId="urn:microsoft.com/office/officeart/2005/8/layout/list1"/>
    <dgm:cxn modelId="{31C99A97-96B0-43BD-8634-8C42DE50FBA9}" type="presParOf" srcId="{61F091DA-EE94-4271-AAC0-0C9E4474D369}" destId="{75517F88-DEFF-418B-BCDC-828C0964B0D5}" srcOrd="15" destOrd="0" presId="urn:microsoft.com/office/officeart/2005/8/layout/list1"/>
    <dgm:cxn modelId="{C032B159-6587-4CC6-B556-06D74125180E}" type="presParOf" srcId="{61F091DA-EE94-4271-AAC0-0C9E4474D369}" destId="{6B7B5E3E-FAEB-4B62-8791-74B8E072A582}" srcOrd="16" destOrd="0" presId="urn:microsoft.com/office/officeart/2005/8/layout/list1"/>
    <dgm:cxn modelId="{312FAB2C-EF30-4A54-9C7F-7A3B3D2321F3}" type="presParOf" srcId="{6B7B5E3E-FAEB-4B62-8791-74B8E072A582}" destId="{306C807A-CA3A-477C-9A9C-FCBFCD9411DB}" srcOrd="0" destOrd="0" presId="urn:microsoft.com/office/officeart/2005/8/layout/list1"/>
    <dgm:cxn modelId="{19AB5C5A-0C7C-415A-8AF5-718B425C12D5}" type="presParOf" srcId="{6B7B5E3E-FAEB-4B62-8791-74B8E072A582}" destId="{97EC1F2A-70D6-4D2D-8E73-F2F1641C22D4}" srcOrd="1" destOrd="0" presId="urn:microsoft.com/office/officeart/2005/8/layout/list1"/>
    <dgm:cxn modelId="{F9CE99B9-578F-4153-91BA-D863820C9B9B}" type="presParOf" srcId="{61F091DA-EE94-4271-AAC0-0C9E4474D369}" destId="{919263A1-2839-43F2-9A52-DB1B7EDC5073}" srcOrd="17" destOrd="0" presId="urn:microsoft.com/office/officeart/2005/8/layout/list1"/>
    <dgm:cxn modelId="{574F6692-0EAB-42FB-967F-406FFB0AE09F}" type="presParOf" srcId="{61F091DA-EE94-4271-AAC0-0C9E4474D369}" destId="{F8E9E855-D60E-41A5-A019-6E811FA8BCA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5A0D2DD-D86B-4678-8D96-05991B695823}">
      <dgm:prSet phldrT="[Текст]" custT="1"/>
      <dgm:spPr/>
      <dgm:t>
        <a:bodyPr/>
        <a:lstStyle/>
        <a:p>
          <a:pPr algn="l"/>
          <a:r>
            <a:rPr lang="ru-RU" sz="1600" b="1" i="0" dirty="0">
              <a:latin typeface="+mn-lt"/>
              <a:ea typeface="Roboto Light" panose="02000000000000000000" pitchFamily="2" charset="0"/>
            </a:rPr>
            <a:t>участвует в обучающих мероприятиях, организуемых в рамках Проекта;</a:t>
          </a:r>
        </a:p>
      </dgm:t>
    </dgm:pt>
    <dgm:pt modelId="{AA81C432-6B55-4059-B264-2803E5747ACC}" type="parTrans" cxnId="{ADA665EF-72C5-4B3B-97BB-60BDC16CEB9E}">
      <dgm:prSet/>
      <dgm:spPr/>
      <dgm:t>
        <a:bodyPr/>
        <a:lstStyle/>
        <a:p>
          <a:pPr algn="l"/>
          <a:endParaRPr lang="ru-RU"/>
        </a:p>
      </dgm:t>
    </dgm:pt>
    <dgm:pt modelId="{D9A377E5-EDFD-49F6-8137-FD4C18047836}" type="sibTrans" cxnId="{ADA665EF-72C5-4B3B-97BB-60BDC16CEB9E}">
      <dgm:prSet/>
      <dgm:spPr/>
      <dgm:t>
        <a:bodyPr/>
        <a:lstStyle/>
        <a:p>
          <a:pPr algn="l"/>
          <a:endParaRPr lang="ru-RU"/>
        </a:p>
      </dgm:t>
    </dgm:pt>
    <dgm:pt modelId="{E21E5391-64A7-49C7-8172-505C0EFD2784}">
      <dgm:prSet custT="1"/>
      <dgm:spPr/>
      <dgm:t>
        <a:bodyPr/>
        <a:lstStyle/>
        <a:p>
          <a:pPr algn="l"/>
          <a:r>
            <a:rPr lang="ru-RU" sz="1600" b="1" i="0" dirty="0">
              <a:latin typeface="+mn-lt"/>
              <a:ea typeface="Roboto Light" panose="02000000000000000000" pitchFamily="2" charset="0"/>
            </a:rPr>
            <a:t>в сотрудничестве с прошедшими обучение школьниками участвует в планировании и проведении информационной кампании по Проекту среди учеников 8-11 классов школы; </a:t>
          </a:r>
        </a:p>
      </dgm:t>
    </dgm:pt>
    <dgm:pt modelId="{A188FADA-FDAF-4EE8-A124-F69EC64C61A7}" type="parTrans" cxnId="{922CB5B9-1293-4BA0-A558-2CB7080FB75C}">
      <dgm:prSet/>
      <dgm:spPr/>
      <dgm:t>
        <a:bodyPr/>
        <a:lstStyle/>
        <a:p>
          <a:pPr algn="l"/>
          <a:endParaRPr lang="ru-RU"/>
        </a:p>
      </dgm:t>
    </dgm:pt>
    <dgm:pt modelId="{7AE76EAB-EE4D-4EAC-B2FA-78CF10730A6A}" type="sibTrans" cxnId="{922CB5B9-1293-4BA0-A558-2CB7080FB75C}">
      <dgm:prSet/>
      <dgm:spPr/>
      <dgm:t>
        <a:bodyPr/>
        <a:lstStyle/>
        <a:p>
          <a:pPr algn="l"/>
          <a:endParaRPr lang="ru-RU"/>
        </a:p>
      </dgm:t>
    </dgm:pt>
    <dgm:pt modelId="{836C0FF4-B495-42E2-AAA5-3FF83D679C09}">
      <dgm:prSet custT="1"/>
      <dgm:spPr/>
      <dgm:t>
        <a:bodyPr/>
        <a:lstStyle/>
        <a:p>
          <a:pPr algn="l"/>
          <a:r>
            <a:rPr lang="ru-RU" sz="1600" b="1" i="0" dirty="0">
              <a:latin typeface="+mn-lt"/>
              <a:ea typeface="Roboto Light" panose="02000000000000000000" pitchFamily="2" charset="0"/>
            </a:rPr>
            <a:t>совместно с координатором Проекта в муниципальном районе организует распространение методических и информационных материалов;</a:t>
          </a:r>
        </a:p>
      </dgm:t>
    </dgm:pt>
    <dgm:pt modelId="{75BA5081-AD6A-464F-8BD8-2D73DB5E39B1}" type="parTrans" cxnId="{A3E0676B-BC5B-49C9-AE45-688DBF4A08ED}">
      <dgm:prSet/>
      <dgm:spPr/>
      <dgm:t>
        <a:bodyPr/>
        <a:lstStyle/>
        <a:p>
          <a:pPr algn="l"/>
          <a:endParaRPr lang="ru-RU"/>
        </a:p>
      </dgm:t>
    </dgm:pt>
    <dgm:pt modelId="{7B884B12-2DCB-4FD0-BE83-087236213D55}" type="sibTrans" cxnId="{A3E0676B-BC5B-49C9-AE45-688DBF4A08ED}">
      <dgm:prSet/>
      <dgm:spPr/>
      <dgm:t>
        <a:bodyPr/>
        <a:lstStyle/>
        <a:p>
          <a:pPr algn="l"/>
          <a:endParaRPr lang="ru-RU"/>
        </a:p>
      </dgm:t>
    </dgm:pt>
    <dgm:pt modelId="{16ACCC1C-478D-4318-8E75-F0EE260B9920}">
      <dgm:prSet custT="1"/>
      <dgm:spPr/>
      <dgm:t>
        <a:bodyPr/>
        <a:lstStyle/>
        <a:p>
          <a:pPr algn="l"/>
          <a:r>
            <a:rPr lang="ru-RU" sz="1600" b="1" i="0" dirty="0">
              <a:latin typeface="+mn-lt"/>
              <a:ea typeface="Roboto Light" panose="02000000000000000000" pitchFamily="2" charset="0"/>
            </a:rPr>
            <a:t>содействует распространению на уровне школы информации, касающейся реализации Проекта;</a:t>
          </a:r>
        </a:p>
      </dgm:t>
    </dgm:pt>
    <dgm:pt modelId="{27338E2B-FDAE-4875-A82D-353E81AC3E33}" type="parTrans" cxnId="{51DB215F-1859-4186-853D-81CD27A4C6A1}">
      <dgm:prSet/>
      <dgm:spPr/>
      <dgm:t>
        <a:bodyPr/>
        <a:lstStyle/>
        <a:p>
          <a:endParaRPr lang="ru-RU"/>
        </a:p>
      </dgm:t>
    </dgm:pt>
    <dgm:pt modelId="{2B23111A-5142-4F0E-9988-0305FE1722C2}" type="sibTrans" cxnId="{51DB215F-1859-4186-853D-81CD27A4C6A1}">
      <dgm:prSet/>
      <dgm:spPr/>
      <dgm:t>
        <a:bodyPr/>
        <a:lstStyle/>
        <a:p>
          <a:endParaRPr lang="ru-RU"/>
        </a:p>
      </dgm:t>
    </dgm:pt>
    <dgm:pt modelId="{1531F593-43E6-4F38-AE5A-D2E2870D4994}">
      <dgm:prSet custT="1"/>
      <dgm:spPr/>
      <dgm:t>
        <a:bodyPr/>
        <a:lstStyle/>
        <a:p>
          <a:pPr algn="l"/>
          <a:r>
            <a:rPr lang="ru-RU" sz="1600" b="1" i="0" dirty="0">
              <a:latin typeface="+mn-lt"/>
              <a:ea typeface="Roboto Light" panose="02000000000000000000" pitchFamily="2" charset="0"/>
            </a:rPr>
            <a:t>оказывает школьникам организационную помощь на всех этапах подготовки и реализации Проекта;</a:t>
          </a:r>
        </a:p>
      </dgm:t>
    </dgm:pt>
    <dgm:pt modelId="{840F76E0-E791-4C86-8565-25019B95D16C}" type="parTrans" cxnId="{31FFD2AA-8A4B-4DAD-BF7E-60A51CFDA7C2}">
      <dgm:prSet/>
      <dgm:spPr/>
      <dgm:t>
        <a:bodyPr/>
        <a:lstStyle/>
        <a:p>
          <a:endParaRPr lang="ru-RU"/>
        </a:p>
      </dgm:t>
    </dgm:pt>
    <dgm:pt modelId="{A42CA9B4-E037-4055-8359-2CB9E138AAF3}" type="sibTrans" cxnId="{31FFD2AA-8A4B-4DAD-BF7E-60A51CFDA7C2}">
      <dgm:prSet/>
      <dgm:spPr/>
      <dgm:t>
        <a:bodyPr/>
        <a:lstStyle/>
        <a:p>
          <a:endParaRPr lang="ru-RU"/>
        </a:p>
      </dgm:t>
    </dgm:pt>
    <dgm:pt modelId="{61F091DA-EE94-4271-AAC0-0C9E4474D369}" type="pres">
      <dgm:prSet presAssocID="{42F0F252-2F28-48AA-A0FE-9093433C6585}" presName="linear" presStyleCnt="0">
        <dgm:presLayoutVars>
          <dgm:dir/>
          <dgm:animLvl val="lvl"/>
          <dgm:resizeHandles val="exact"/>
        </dgm:presLayoutVars>
      </dgm:prSet>
      <dgm:spPr/>
    </dgm:pt>
    <dgm:pt modelId="{5A463BCF-F419-437A-AA08-5D6CBDFC1A36}" type="pres">
      <dgm:prSet presAssocID="{55A0D2DD-D86B-4678-8D96-05991B695823}" presName="parentLin" presStyleCnt="0"/>
      <dgm:spPr/>
    </dgm:pt>
    <dgm:pt modelId="{2CC74249-CD15-450F-A1C4-E49AE4FE9851}" type="pres">
      <dgm:prSet presAssocID="{55A0D2DD-D86B-4678-8D96-05991B695823}" presName="parentLeftMargin" presStyleLbl="node1" presStyleIdx="0" presStyleCnt="5"/>
      <dgm:spPr/>
    </dgm:pt>
    <dgm:pt modelId="{5C88C40E-0264-4D55-BBF6-68542C62825A}" type="pres">
      <dgm:prSet presAssocID="{55A0D2DD-D86B-4678-8D96-05991B6958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3D73C68-0590-4FFC-B29E-4029565926E7}" type="pres">
      <dgm:prSet presAssocID="{55A0D2DD-D86B-4678-8D96-05991B695823}" presName="negativeSpace" presStyleCnt="0"/>
      <dgm:spPr/>
    </dgm:pt>
    <dgm:pt modelId="{C5D5A80F-51F7-433E-BECA-3F2B183B7EEE}" type="pres">
      <dgm:prSet presAssocID="{55A0D2DD-D86B-4678-8D96-05991B695823}" presName="childText" presStyleLbl="conFgAcc1" presStyleIdx="0" presStyleCnt="5">
        <dgm:presLayoutVars>
          <dgm:bulletEnabled val="1"/>
        </dgm:presLayoutVars>
      </dgm:prSet>
      <dgm:spPr/>
    </dgm:pt>
    <dgm:pt modelId="{7572CABB-A8BF-43CE-B3AD-1B39887046EB}" type="pres">
      <dgm:prSet presAssocID="{D9A377E5-EDFD-49F6-8137-FD4C18047836}" presName="spaceBetweenRectangles" presStyleCnt="0"/>
      <dgm:spPr/>
    </dgm:pt>
    <dgm:pt modelId="{656904D5-8A86-4B31-9A47-FCE80150AF69}" type="pres">
      <dgm:prSet presAssocID="{E21E5391-64A7-49C7-8172-505C0EFD2784}" presName="parentLin" presStyleCnt="0"/>
      <dgm:spPr/>
    </dgm:pt>
    <dgm:pt modelId="{60E42473-B1A4-4028-A645-1B9AE0CC1E4C}" type="pres">
      <dgm:prSet presAssocID="{E21E5391-64A7-49C7-8172-505C0EFD2784}" presName="parentLeftMargin" presStyleLbl="node1" presStyleIdx="0" presStyleCnt="5"/>
      <dgm:spPr/>
    </dgm:pt>
    <dgm:pt modelId="{769780BF-D49A-4088-A97E-87C773D2BFF1}" type="pres">
      <dgm:prSet presAssocID="{E21E5391-64A7-49C7-8172-505C0EFD278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62D0741-F787-48F2-8A5F-8A3C7C157EE2}" type="pres">
      <dgm:prSet presAssocID="{E21E5391-64A7-49C7-8172-505C0EFD2784}" presName="negativeSpace" presStyleCnt="0"/>
      <dgm:spPr/>
    </dgm:pt>
    <dgm:pt modelId="{96EC9996-04E4-47FB-80B1-DBF6B7227615}" type="pres">
      <dgm:prSet presAssocID="{E21E5391-64A7-49C7-8172-505C0EFD2784}" presName="childText" presStyleLbl="conFgAcc1" presStyleIdx="1" presStyleCnt="5">
        <dgm:presLayoutVars>
          <dgm:bulletEnabled val="1"/>
        </dgm:presLayoutVars>
      </dgm:prSet>
      <dgm:spPr/>
    </dgm:pt>
    <dgm:pt modelId="{C2DD2302-27FD-41EF-B593-9E2F6B5C2326}" type="pres">
      <dgm:prSet presAssocID="{7AE76EAB-EE4D-4EAC-B2FA-78CF10730A6A}" presName="spaceBetweenRectangles" presStyleCnt="0"/>
      <dgm:spPr/>
    </dgm:pt>
    <dgm:pt modelId="{D392063C-D7C4-47D8-9118-5896CDAB93D8}" type="pres">
      <dgm:prSet presAssocID="{16ACCC1C-478D-4318-8E75-F0EE260B9920}" presName="parentLin" presStyleCnt="0"/>
      <dgm:spPr/>
    </dgm:pt>
    <dgm:pt modelId="{184047F7-49A6-4489-B34E-BDD43A015CD5}" type="pres">
      <dgm:prSet presAssocID="{16ACCC1C-478D-4318-8E75-F0EE260B9920}" presName="parentLeftMargin" presStyleLbl="node1" presStyleIdx="1" presStyleCnt="5"/>
      <dgm:spPr/>
    </dgm:pt>
    <dgm:pt modelId="{1087D4FF-6D70-4401-92E4-FAFD87C9C919}" type="pres">
      <dgm:prSet presAssocID="{16ACCC1C-478D-4318-8E75-F0EE260B992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C065AAB-41AF-4E9D-9102-18719985027D}" type="pres">
      <dgm:prSet presAssocID="{16ACCC1C-478D-4318-8E75-F0EE260B9920}" presName="negativeSpace" presStyleCnt="0"/>
      <dgm:spPr/>
    </dgm:pt>
    <dgm:pt modelId="{D389A79B-4A2D-438C-88E7-E19F17B0B538}" type="pres">
      <dgm:prSet presAssocID="{16ACCC1C-478D-4318-8E75-F0EE260B9920}" presName="childText" presStyleLbl="conFgAcc1" presStyleIdx="2" presStyleCnt="5">
        <dgm:presLayoutVars>
          <dgm:bulletEnabled val="1"/>
        </dgm:presLayoutVars>
      </dgm:prSet>
      <dgm:spPr/>
    </dgm:pt>
    <dgm:pt modelId="{9D93B5C0-8953-4CA3-A9F1-539CFC0ECA5F}" type="pres">
      <dgm:prSet presAssocID="{2B23111A-5142-4F0E-9988-0305FE1722C2}" presName="spaceBetweenRectangles" presStyleCnt="0"/>
      <dgm:spPr/>
    </dgm:pt>
    <dgm:pt modelId="{3B0A1092-2416-48C9-8AEE-48AA7D30926C}" type="pres">
      <dgm:prSet presAssocID="{836C0FF4-B495-42E2-AAA5-3FF83D679C09}" presName="parentLin" presStyleCnt="0"/>
      <dgm:spPr/>
    </dgm:pt>
    <dgm:pt modelId="{68812A51-5F8D-499A-A366-8470B82C63A5}" type="pres">
      <dgm:prSet presAssocID="{836C0FF4-B495-42E2-AAA5-3FF83D679C09}" presName="parentLeftMargin" presStyleLbl="node1" presStyleIdx="2" presStyleCnt="5"/>
      <dgm:spPr/>
    </dgm:pt>
    <dgm:pt modelId="{931B8796-76E4-47D5-9D48-C9C769E34FC7}" type="pres">
      <dgm:prSet presAssocID="{836C0FF4-B495-42E2-AAA5-3FF83D679C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DC62A00-160B-4752-BCE3-0EE880094D6E}" type="pres">
      <dgm:prSet presAssocID="{836C0FF4-B495-42E2-AAA5-3FF83D679C09}" presName="negativeSpace" presStyleCnt="0"/>
      <dgm:spPr/>
    </dgm:pt>
    <dgm:pt modelId="{D5BABF49-C0C7-4200-9359-5751F02D4350}" type="pres">
      <dgm:prSet presAssocID="{836C0FF4-B495-42E2-AAA5-3FF83D679C09}" presName="childText" presStyleLbl="conFgAcc1" presStyleIdx="3" presStyleCnt="5">
        <dgm:presLayoutVars>
          <dgm:bulletEnabled val="1"/>
        </dgm:presLayoutVars>
      </dgm:prSet>
      <dgm:spPr/>
    </dgm:pt>
    <dgm:pt modelId="{90BC9D17-BC14-49CD-986C-014522078D00}" type="pres">
      <dgm:prSet presAssocID="{7B884B12-2DCB-4FD0-BE83-087236213D55}" presName="spaceBetweenRectangles" presStyleCnt="0"/>
      <dgm:spPr/>
    </dgm:pt>
    <dgm:pt modelId="{85A240D5-2090-48A7-A274-2B00729DAD9B}" type="pres">
      <dgm:prSet presAssocID="{1531F593-43E6-4F38-AE5A-D2E2870D4994}" presName="parentLin" presStyleCnt="0"/>
      <dgm:spPr/>
    </dgm:pt>
    <dgm:pt modelId="{AE417E9F-CA3C-4BF2-8E14-2FE59D67768B}" type="pres">
      <dgm:prSet presAssocID="{1531F593-43E6-4F38-AE5A-D2E2870D4994}" presName="parentLeftMargin" presStyleLbl="node1" presStyleIdx="3" presStyleCnt="5"/>
      <dgm:spPr/>
    </dgm:pt>
    <dgm:pt modelId="{E6D4E6A6-A10C-44CD-A3E1-01930BC490BA}" type="pres">
      <dgm:prSet presAssocID="{1531F593-43E6-4F38-AE5A-D2E2870D4994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671CFBA-41AC-44ED-A23A-551F1D982D18}" type="pres">
      <dgm:prSet presAssocID="{1531F593-43E6-4F38-AE5A-D2E2870D4994}" presName="negativeSpace" presStyleCnt="0"/>
      <dgm:spPr/>
    </dgm:pt>
    <dgm:pt modelId="{DDE1B269-344E-4025-8F0B-09F738E9ABBE}" type="pres">
      <dgm:prSet presAssocID="{1531F593-43E6-4F38-AE5A-D2E2870D499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AE8740E-8390-43B0-8F3C-50E9309C08C4}" type="presOf" srcId="{E21E5391-64A7-49C7-8172-505C0EFD2784}" destId="{60E42473-B1A4-4028-A645-1B9AE0CC1E4C}" srcOrd="0" destOrd="0" presId="urn:microsoft.com/office/officeart/2005/8/layout/list1"/>
    <dgm:cxn modelId="{10589F23-D4DF-429D-82FB-4AAF9163F7FF}" type="presOf" srcId="{E21E5391-64A7-49C7-8172-505C0EFD2784}" destId="{769780BF-D49A-4088-A97E-87C773D2BFF1}" srcOrd="1" destOrd="0" presId="urn:microsoft.com/office/officeart/2005/8/layout/list1"/>
    <dgm:cxn modelId="{1D636639-C585-4AA6-95E8-D35D2FB6782F}" type="presOf" srcId="{836C0FF4-B495-42E2-AAA5-3FF83D679C09}" destId="{68812A51-5F8D-499A-A366-8470B82C63A5}" srcOrd="0" destOrd="0" presId="urn:microsoft.com/office/officeart/2005/8/layout/list1"/>
    <dgm:cxn modelId="{51DB215F-1859-4186-853D-81CD27A4C6A1}" srcId="{42F0F252-2F28-48AA-A0FE-9093433C6585}" destId="{16ACCC1C-478D-4318-8E75-F0EE260B9920}" srcOrd="2" destOrd="0" parTransId="{27338E2B-FDAE-4875-A82D-353E81AC3E33}" sibTransId="{2B23111A-5142-4F0E-9988-0305FE1722C2}"/>
    <dgm:cxn modelId="{BAFAA766-8013-4E04-B497-B59137BFE593}" type="presOf" srcId="{1531F593-43E6-4F38-AE5A-D2E2870D4994}" destId="{AE417E9F-CA3C-4BF2-8E14-2FE59D67768B}" srcOrd="0" destOrd="0" presId="urn:microsoft.com/office/officeart/2005/8/layout/list1"/>
    <dgm:cxn modelId="{A3E0676B-BC5B-49C9-AE45-688DBF4A08ED}" srcId="{42F0F252-2F28-48AA-A0FE-9093433C6585}" destId="{836C0FF4-B495-42E2-AAA5-3FF83D679C09}" srcOrd="3" destOrd="0" parTransId="{75BA5081-AD6A-464F-8BD8-2D73DB5E39B1}" sibTransId="{7B884B12-2DCB-4FD0-BE83-087236213D55}"/>
    <dgm:cxn modelId="{7CECC36B-AA37-43E6-BCBF-790DD08F01BF}" type="presOf" srcId="{55A0D2DD-D86B-4678-8D96-05991B695823}" destId="{2CC74249-CD15-450F-A1C4-E49AE4FE9851}" srcOrd="0" destOrd="0" presId="urn:microsoft.com/office/officeart/2005/8/layout/list1"/>
    <dgm:cxn modelId="{8045DB8B-E34A-4DED-B8A7-6EC736B9087A}" type="presOf" srcId="{1531F593-43E6-4F38-AE5A-D2E2870D4994}" destId="{E6D4E6A6-A10C-44CD-A3E1-01930BC490BA}" srcOrd="1" destOrd="0" presId="urn:microsoft.com/office/officeart/2005/8/layout/list1"/>
    <dgm:cxn modelId="{253D7294-8436-48FF-B617-E4B99165E5BA}" type="presOf" srcId="{16ACCC1C-478D-4318-8E75-F0EE260B9920}" destId="{184047F7-49A6-4489-B34E-BDD43A015CD5}" srcOrd="0" destOrd="0" presId="urn:microsoft.com/office/officeart/2005/8/layout/list1"/>
    <dgm:cxn modelId="{DF75979D-8B14-4B37-8845-65EB3A1B6EBA}" type="presOf" srcId="{42F0F252-2F28-48AA-A0FE-9093433C6585}" destId="{61F091DA-EE94-4271-AAC0-0C9E4474D369}" srcOrd="0" destOrd="0" presId="urn:microsoft.com/office/officeart/2005/8/layout/list1"/>
    <dgm:cxn modelId="{3B127CA0-62DF-474B-AD5C-219095074517}" type="presOf" srcId="{836C0FF4-B495-42E2-AAA5-3FF83D679C09}" destId="{931B8796-76E4-47D5-9D48-C9C769E34FC7}" srcOrd="1" destOrd="0" presId="urn:microsoft.com/office/officeart/2005/8/layout/list1"/>
    <dgm:cxn modelId="{1F460AAA-D987-4514-B7B0-40E723D892A2}" type="presOf" srcId="{16ACCC1C-478D-4318-8E75-F0EE260B9920}" destId="{1087D4FF-6D70-4401-92E4-FAFD87C9C919}" srcOrd="1" destOrd="0" presId="urn:microsoft.com/office/officeart/2005/8/layout/list1"/>
    <dgm:cxn modelId="{31FFD2AA-8A4B-4DAD-BF7E-60A51CFDA7C2}" srcId="{42F0F252-2F28-48AA-A0FE-9093433C6585}" destId="{1531F593-43E6-4F38-AE5A-D2E2870D4994}" srcOrd="4" destOrd="0" parTransId="{840F76E0-E791-4C86-8565-25019B95D16C}" sibTransId="{A42CA9B4-E037-4055-8359-2CB9E138AAF3}"/>
    <dgm:cxn modelId="{5C1CC4B0-A353-430A-9F46-B575E1CEA8EA}" type="presOf" srcId="{55A0D2DD-D86B-4678-8D96-05991B695823}" destId="{5C88C40E-0264-4D55-BBF6-68542C62825A}" srcOrd="1" destOrd="0" presId="urn:microsoft.com/office/officeart/2005/8/layout/list1"/>
    <dgm:cxn modelId="{922CB5B9-1293-4BA0-A558-2CB7080FB75C}" srcId="{42F0F252-2F28-48AA-A0FE-9093433C6585}" destId="{E21E5391-64A7-49C7-8172-505C0EFD2784}" srcOrd="1" destOrd="0" parTransId="{A188FADA-FDAF-4EE8-A124-F69EC64C61A7}" sibTransId="{7AE76EAB-EE4D-4EAC-B2FA-78CF10730A6A}"/>
    <dgm:cxn modelId="{ADA665EF-72C5-4B3B-97BB-60BDC16CEB9E}" srcId="{42F0F252-2F28-48AA-A0FE-9093433C6585}" destId="{55A0D2DD-D86B-4678-8D96-05991B695823}" srcOrd="0" destOrd="0" parTransId="{AA81C432-6B55-4059-B264-2803E5747ACC}" sibTransId="{D9A377E5-EDFD-49F6-8137-FD4C18047836}"/>
    <dgm:cxn modelId="{6AF5C5C3-EA39-4B35-907F-6ED5DDFF4F7F}" type="presParOf" srcId="{61F091DA-EE94-4271-AAC0-0C9E4474D369}" destId="{5A463BCF-F419-437A-AA08-5D6CBDFC1A36}" srcOrd="0" destOrd="0" presId="urn:microsoft.com/office/officeart/2005/8/layout/list1"/>
    <dgm:cxn modelId="{03F5F43C-A79E-42F2-8A68-14E50068E79F}" type="presParOf" srcId="{5A463BCF-F419-437A-AA08-5D6CBDFC1A36}" destId="{2CC74249-CD15-450F-A1C4-E49AE4FE9851}" srcOrd="0" destOrd="0" presId="urn:microsoft.com/office/officeart/2005/8/layout/list1"/>
    <dgm:cxn modelId="{92CFA2F9-2B94-41BC-8444-4A79D05C91C1}" type="presParOf" srcId="{5A463BCF-F419-437A-AA08-5D6CBDFC1A36}" destId="{5C88C40E-0264-4D55-BBF6-68542C62825A}" srcOrd="1" destOrd="0" presId="urn:microsoft.com/office/officeart/2005/8/layout/list1"/>
    <dgm:cxn modelId="{8E422997-1C7E-4F0C-988B-71CA095C76C0}" type="presParOf" srcId="{61F091DA-EE94-4271-AAC0-0C9E4474D369}" destId="{03D73C68-0590-4FFC-B29E-4029565926E7}" srcOrd="1" destOrd="0" presId="urn:microsoft.com/office/officeart/2005/8/layout/list1"/>
    <dgm:cxn modelId="{ADA30887-5B0F-4A31-9816-384E086F3D64}" type="presParOf" srcId="{61F091DA-EE94-4271-AAC0-0C9E4474D369}" destId="{C5D5A80F-51F7-433E-BECA-3F2B183B7EEE}" srcOrd="2" destOrd="0" presId="urn:microsoft.com/office/officeart/2005/8/layout/list1"/>
    <dgm:cxn modelId="{51B1B223-8AF6-463C-A31B-52DD92D229D5}" type="presParOf" srcId="{61F091DA-EE94-4271-AAC0-0C9E4474D369}" destId="{7572CABB-A8BF-43CE-B3AD-1B39887046EB}" srcOrd="3" destOrd="0" presId="urn:microsoft.com/office/officeart/2005/8/layout/list1"/>
    <dgm:cxn modelId="{B95373A6-EFBA-4DB1-81BF-706B2983B36F}" type="presParOf" srcId="{61F091DA-EE94-4271-AAC0-0C9E4474D369}" destId="{656904D5-8A86-4B31-9A47-FCE80150AF69}" srcOrd="4" destOrd="0" presId="urn:microsoft.com/office/officeart/2005/8/layout/list1"/>
    <dgm:cxn modelId="{7E1B929B-D1FC-4E65-8DEF-6FDE117109BA}" type="presParOf" srcId="{656904D5-8A86-4B31-9A47-FCE80150AF69}" destId="{60E42473-B1A4-4028-A645-1B9AE0CC1E4C}" srcOrd="0" destOrd="0" presId="urn:microsoft.com/office/officeart/2005/8/layout/list1"/>
    <dgm:cxn modelId="{BA42D814-0DA7-47B2-86E1-30C913F0A509}" type="presParOf" srcId="{656904D5-8A86-4B31-9A47-FCE80150AF69}" destId="{769780BF-D49A-4088-A97E-87C773D2BFF1}" srcOrd="1" destOrd="0" presId="urn:microsoft.com/office/officeart/2005/8/layout/list1"/>
    <dgm:cxn modelId="{4C60AE85-887C-49A2-AC52-C3DEA6F3CAFE}" type="presParOf" srcId="{61F091DA-EE94-4271-AAC0-0C9E4474D369}" destId="{E62D0741-F787-48F2-8A5F-8A3C7C157EE2}" srcOrd="5" destOrd="0" presId="urn:microsoft.com/office/officeart/2005/8/layout/list1"/>
    <dgm:cxn modelId="{E42D6134-3B50-4FFC-855B-4A08415DAC5E}" type="presParOf" srcId="{61F091DA-EE94-4271-AAC0-0C9E4474D369}" destId="{96EC9996-04E4-47FB-80B1-DBF6B7227615}" srcOrd="6" destOrd="0" presId="urn:microsoft.com/office/officeart/2005/8/layout/list1"/>
    <dgm:cxn modelId="{C2311A3D-267A-40E3-A293-245D89536C77}" type="presParOf" srcId="{61F091DA-EE94-4271-AAC0-0C9E4474D369}" destId="{C2DD2302-27FD-41EF-B593-9E2F6B5C2326}" srcOrd="7" destOrd="0" presId="urn:microsoft.com/office/officeart/2005/8/layout/list1"/>
    <dgm:cxn modelId="{06145DD7-6156-44EC-9C76-9C99B2B62885}" type="presParOf" srcId="{61F091DA-EE94-4271-AAC0-0C9E4474D369}" destId="{D392063C-D7C4-47D8-9118-5896CDAB93D8}" srcOrd="8" destOrd="0" presId="urn:microsoft.com/office/officeart/2005/8/layout/list1"/>
    <dgm:cxn modelId="{A8D1329D-AB87-4C8F-B9E7-9D9F3342A5F6}" type="presParOf" srcId="{D392063C-D7C4-47D8-9118-5896CDAB93D8}" destId="{184047F7-49A6-4489-B34E-BDD43A015CD5}" srcOrd="0" destOrd="0" presId="urn:microsoft.com/office/officeart/2005/8/layout/list1"/>
    <dgm:cxn modelId="{87A8C251-C2DC-4858-B26E-4BF1FC447B21}" type="presParOf" srcId="{D392063C-D7C4-47D8-9118-5896CDAB93D8}" destId="{1087D4FF-6D70-4401-92E4-FAFD87C9C919}" srcOrd="1" destOrd="0" presId="urn:microsoft.com/office/officeart/2005/8/layout/list1"/>
    <dgm:cxn modelId="{FFC4E96F-EB08-4949-BD24-5CECE4097C27}" type="presParOf" srcId="{61F091DA-EE94-4271-AAC0-0C9E4474D369}" destId="{8C065AAB-41AF-4E9D-9102-18719985027D}" srcOrd="9" destOrd="0" presId="urn:microsoft.com/office/officeart/2005/8/layout/list1"/>
    <dgm:cxn modelId="{A5167274-EAE1-4F70-91F9-4BBF1EDBB787}" type="presParOf" srcId="{61F091DA-EE94-4271-AAC0-0C9E4474D369}" destId="{D389A79B-4A2D-438C-88E7-E19F17B0B538}" srcOrd="10" destOrd="0" presId="urn:microsoft.com/office/officeart/2005/8/layout/list1"/>
    <dgm:cxn modelId="{570E473F-C006-4BB9-9894-4AB816EE55E9}" type="presParOf" srcId="{61F091DA-EE94-4271-AAC0-0C9E4474D369}" destId="{9D93B5C0-8953-4CA3-A9F1-539CFC0ECA5F}" srcOrd="11" destOrd="0" presId="urn:microsoft.com/office/officeart/2005/8/layout/list1"/>
    <dgm:cxn modelId="{E58A8827-24D5-4D79-A38F-22C4D33F9D21}" type="presParOf" srcId="{61F091DA-EE94-4271-AAC0-0C9E4474D369}" destId="{3B0A1092-2416-48C9-8AEE-48AA7D30926C}" srcOrd="12" destOrd="0" presId="urn:microsoft.com/office/officeart/2005/8/layout/list1"/>
    <dgm:cxn modelId="{7D51014E-AE5D-4758-B78A-73E281D09341}" type="presParOf" srcId="{3B0A1092-2416-48C9-8AEE-48AA7D30926C}" destId="{68812A51-5F8D-499A-A366-8470B82C63A5}" srcOrd="0" destOrd="0" presId="urn:microsoft.com/office/officeart/2005/8/layout/list1"/>
    <dgm:cxn modelId="{AFE7BAEF-0837-43C2-9C79-94FB48D709A9}" type="presParOf" srcId="{3B0A1092-2416-48C9-8AEE-48AA7D30926C}" destId="{931B8796-76E4-47D5-9D48-C9C769E34FC7}" srcOrd="1" destOrd="0" presId="urn:microsoft.com/office/officeart/2005/8/layout/list1"/>
    <dgm:cxn modelId="{A93E987C-FD3E-41B5-A191-98E20812ED40}" type="presParOf" srcId="{61F091DA-EE94-4271-AAC0-0C9E4474D369}" destId="{3DC62A00-160B-4752-BCE3-0EE880094D6E}" srcOrd="13" destOrd="0" presId="urn:microsoft.com/office/officeart/2005/8/layout/list1"/>
    <dgm:cxn modelId="{72F3D32A-5979-4438-94AE-FED88732F065}" type="presParOf" srcId="{61F091DA-EE94-4271-AAC0-0C9E4474D369}" destId="{D5BABF49-C0C7-4200-9359-5751F02D4350}" srcOrd="14" destOrd="0" presId="urn:microsoft.com/office/officeart/2005/8/layout/list1"/>
    <dgm:cxn modelId="{1C2F9B74-C0E1-43CA-A92D-E36889FA84D1}" type="presParOf" srcId="{61F091DA-EE94-4271-AAC0-0C9E4474D369}" destId="{90BC9D17-BC14-49CD-986C-014522078D00}" srcOrd="15" destOrd="0" presId="urn:microsoft.com/office/officeart/2005/8/layout/list1"/>
    <dgm:cxn modelId="{C528C5BC-A549-4E1D-A2A8-7CE79581E602}" type="presParOf" srcId="{61F091DA-EE94-4271-AAC0-0C9E4474D369}" destId="{85A240D5-2090-48A7-A274-2B00729DAD9B}" srcOrd="16" destOrd="0" presId="urn:microsoft.com/office/officeart/2005/8/layout/list1"/>
    <dgm:cxn modelId="{EC98814C-303B-4266-9658-B4FEEED40985}" type="presParOf" srcId="{85A240D5-2090-48A7-A274-2B00729DAD9B}" destId="{AE417E9F-CA3C-4BF2-8E14-2FE59D67768B}" srcOrd="0" destOrd="0" presId="urn:microsoft.com/office/officeart/2005/8/layout/list1"/>
    <dgm:cxn modelId="{111C2285-0B27-4230-873E-42880E838D20}" type="presParOf" srcId="{85A240D5-2090-48A7-A274-2B00729DAD9B}" destId="{E6D4E6A6-A10C-44CD-A3E1-01930BC490BA}" srcOrd="1" destOrd="0" presId="urn:microsoft.com/office/officeart/2005/8/layout/list1"/>
    <dgm:cxn modelId="{FD1ADDDD-39BD-4EAE-A33C-46B15A6DEF79}" type="presParOf" srcId="{61F091DA-EE94-4271-AAC0-0C9E4474D369}" destId="{1671CFBA-41AC-44ED-A23A-551F1D982D18}" srcOrd="17" destOrd="0" presId="urn:microsoft.com/office/officeart/2005/8/layout/list1"/>
    <dgm:cxn modelId="{D8E87CB5-86CB-4EBA-8B4B-6AA75D9A5933}" type="presParOf" srcId="{61F091DA-EE94-4271-AAC0-0C9E4474D369}" destId="{DDE1B269-344E-4025-8F0B-09F738E9ABB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F0F252-2F28-48AA-A0FE-9093433C6585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9298042-C2D8-4D24-947A-EE66E5DF849E}">
      <dgm:prSet custT="1"/>
      <dgm:spPr/>
      <dgm:t>
        <a:bodyPr/>
        <a:lstStyle/>
        <a:p>
          <a:r>
            <a:rPr lang="ru-RU" sz="1600" b="1" i="0" dirty="0">
              <a:latin typeface="+mn-lt"/>
              <a:ea typeface="Roboto Light" panose="02000000000000000000" pitchFamily="2" charset="0"/>
            </a:rPr>
            <a:t>участвует в качестве наблюдателя и консультанта в собраниях, проводимых в школе в рамках Проекта;</a:t>
          </a:r>
        </a:p>
      </dgm:t>
    </dgm:pt>
    <dgm:pt modelId="{C80E188F-72F3-4C40-9F42-3F3AB4B56C68}" type="parTrans" cxnId="{7572E477-7276-4271-B13B-6924CC365DDF}">
      <dgm:prSet/>
      <dgm:spPr/>
      <dgm:t>
        <a:bodyPr/>
        <a:lstStyle/>
        <a:p>
          <a:endParaRPr lang="ru-RU"/>
        </a:p>
      </dgm:t>
    </dgm:pt>
    <dgm:pt modelId="{AC0056F6-0B96-4524-8995-FA592EA1F349}" type="sibTrans" cxnId="{7572E477-7276-4271-B13B-6924CC365DDF}">
      <dgm:prSet/>
      <dgm:spPr/>
      <dgm:t>
        <a:bodyPr/>
        <a:lstStyle/>
        <a:p>
          <a:endParaRPr lang="ru-RU"/>
        </a:p>
      </dgm:t>
    </dgm:pt>
    <dgm:pt modelId="{B1BF4FFF-B7D3-49A7-AD7F-14205DA8A9E4}">
      <dgm:prSet custT="1"/>
      <dgm:spPr/>
      <dgm:t>
        <a:bodyPr/>
        <a:lstStyle/>
        <a:p>
          <a:r>
            <a:rPr lang="ru-RU" sz="1600" b="1" i="0" dirty="0">
              <a:latin typeface="+mn-lt"/>
              <a:ea typeface="Roboto Light" panose="02000000000000000000" pitchFamily="2" charset="0"/>
            </a:rPr>
            <a:t>участвует в организации и проведении общешкольного голосования по выдвинутым проектным предложениям;</a:t>
          </a:r>
        </a:p>
      </dgm:t>
    </dgm:pt>
    <dgm:pt modelId="{47C3EFE5-3B9D-4323-AFA3-07D0A68E9101}" type="parTrans" cxnId="{ED0CD29B-0584-4B96-B933-7E8514FE0C43}">
      <dgm:prSet/>
      <dgm:spPr/>
      <dgm:t>
        <a:bodyPr/>
        <a:lstStyle/>
        <a:p>
          <a:endParaRPr lang="ru-RU"/>
        </a:p>
      </dgm:t>
    </dgm:pt>
    <dgm:pt modelId="{0C9E775B-ABA5-49BB-9C93-439C0889AB2D}" type="sibTrans" cxnId="{ED0CD29B-0584-4B96-B933-7E8514FE0C43}">
      <dgm:prSet/>
      <dgm:spPr/>
      <dgm:t>
        <a:bodyPr/>
        <a:lstStyle/>
        <a:p>
          <a:endParaRPr lang="ru-RU"/>
        </a:p>
      </dgm:t>
    </dgm:pt>
    <dgm:pt modelId="{D0CA3721-EAFD-4D99-881A-93E60D02507E}">
      <dgm:prSet custT="1"/>
      <dgm:spPr/>
      <dgm:t>
        <a:bodyPr/>
        <a:lstStyle/>
        <a:p>
          <a:r>
            <a:rPr lang="ru-RU" sz="1600" b="1" i="0" dirty="0">
              <a:latin typeface="+mn-lt"/>
              <a:ea typeface="Roboto Light" panose="02000000000000000000" pitchFamily="2" charset="0"/>
            </a:rPr>
            <a:t>осуществляет мониторинг реализации Проекта в школе, и информирует о его ходе все заинтересованные стороны;</a:t>
          </a:r>
        </a:p>
      </dgm:t>
    </dgm:pt>
    <dgm:pt modelId="{5C032C3E-3294-440A-997D-6AA1AF036195}" type="parTrans" cxnId="{861F2C2E-E4A8-4221-99D9-AB0601271061}">
      <dgm:prSet/>
      <dgm:spPr/>
      <dgm:t>
        <a:bodyPr/>
        <a:lstStyle/>
        <a:p>
          <a:endParaRPr lang="ru-RU"/>
        </a:p>
      </dgm:t>
    </dgm:pt>
    <dgm:pt modelId="{78EF107B-1CF1-4AE5-801A-500100E9A788}" type="sibTrans" cxnId="{861F2C2E-E4A8-4221-99D9-AB0601271061}">
      <dgm:prSet/>
      <dgm:spPr/>
      <dgm:t>
        <a:bodyPr/>
        <a:lstStyle/>
        <a:p>
          <a:endParaRPr lang="ru-RU"/>
        </a:p>
      </dgm:t>
    </dgm:pt>
    <dgm:pt modelId="{799B1816-D8B2-4C8F-9A78-74CCA484BC11}">
      <dgm:prSet custT="1"/>
      <dgm:spPr/>
      <dgm:t>
        <a:bodyPr/>
        <a:lstStyle/>
        <a:p>
          <a:r>
            <a:rPr lang="ru-RU" sz="1600" b="1" i="0" dirty="0">
              <a:latin typeface="+mn-lt"/>
              <a:ea typeface="Roboto Light" panose="02000000000000000000" pitchFamily="2" charset="0"/>
            </a:rPr>
            <a:t>содействует школьникам в подготовке мероприятий, посвященных открытию объекта, и участвует в них.</a:t>
          </a:r>
        </a:p>
      </dgm:t>
    </dgm:pt>
    <dgm:pt modelId="{AF853A3A-CD24-4CAF-B918-D922C3D19126}" type="parTrans" cxnId="{9C3CA185-E305-45D6-83D8-87B1B89E7315}">
      <dgm:prSet/>
      <dgm:spPr/>
      <dgm:t>
        <a:bodyPr/>
        <a:lstStyle/>
        <a:p>
          <a:endParaRPr lang="ru-RU"/>
        </a:p>
      </dgm:t>
    </dgm:pt>
    <dgm:pt modelId="{19147936-4B72-4685-A1F9-19C3573F73FD}" type="sibTrans" cxnId="{9C3CA185-E305-45D6-83D8-87B1B89E7315}">
      <dgm:prSet/>
      <dgm:spPr/>
      <dgm:t>
        <a:bodyPr/>
        <a:lstStyle/>
        <a:p>
          <a:endParaRPr lang="ru-RU"/>
        </a:p>
      </dgm:t>
    </dgm:pt>
    <dgm:pt modelId="{A61A2DD9-3563-4CC0-AB93-E28F8D44D389}">
      <dgm:prSet custT="1"/>
      <dgm:spPr/>
      <dgm:t>
        <a:bodyPr/>
        <a:lstStyle/>
        <a:p>
          <a:r>
            <a:rPr lang="ru-RU" sz="1600" b="1" i="0" dirty="0">
              <a:latin typeface="+mn-lt"/>
              <a:ea typeface="Roboto Light" panose="02000000000000000000" pitchFamily="2" charset="0"/>
            </a:rPr>
            <a:t>оказывает школьникам помощь в проведении технического анализа проектных предложений, составлении сметы и Заявки;</a:t>
          </a:r>
        </a:p>
      </dgm:t>
    </dgm:pt>
    <dgm:pt modelId="{D3B9871E-FDD3-484F-9D10-AD3457276BF5}" type="parTrans" cxnId="{20253AA9-0BE6-4BA1-9AF8-43F080EE1B59}">
      <dgm:prSet/>
      <dgm:spPr/>
      <dgm:t>
        <a:bodyPr/>
        <a:lstStyle/>
        <a:p>
          <a:endParaRPr lang="ru-RU"/>
        </a:p>
      </dgm:t>
    </dgm:pt>
    <dgm:pt modelId="{DE61CF15-7E88-4359-A697-C5D2CFE3C080}" type="sibTrans" cxnId="{20253AA9-0BE6-4BA1-9AF8-43F080EE1B59}">
      <dgm:prSet/>
      <dgm:spPr/>
      <dgm:t>
        <a:bodyPr/>
        <a:lstStyle/>
        <a:p>
          <a:endParaRPr lang="ru-RU"/>
        </a:p>
      </dgm:t>
    </dgm:pt>
    <dgm:pt modelId="{61F091DA-EE94-4271-AAC0-0C9E4474D369}" type="pres">
      <dgm:prSet presAssocID="{42F0F252-2F28-48AA-A0FE-9093433C6585}" presName="linear" presStyleCnt="0">
        <dgm:presLayoutVars>
          <dgm:dir/>
          <dgm:animLvl val="lvl"/>
          <dgm:resizeHandles val="exact"/>
        </dgm:presLayoutVars>
      </dgm:prSet>
      <dgm:spPr/>
    </dgm:pt>
    <dgm:pt modelId="{8DCDEA2E-608F-4B21-96C7-17D1255E25DD}" type="pres">
      <dgm:prSet presAssocID="{09298042-C2D8-4D24-947A-EE66E5DF849E}" presName="parentLin" presStyleCnt="0"/>
      <dgm:spPr/>
    </dgm:pt>
    <dgm:pt modelId="{D773A368-2751-43BC-8BBC-57FE55098697}" type="pres">
      <dgm:prSet presAssocID="{09298042-C2D8-4D24-947A-EE66E5DF849E}" presName="parentLeftMargin" presStyleLbl="node1" presStyleIdx="0" presStyleCnt="5"/>
      <dgm:spPr/>
    </dgm:pt>
    <dgm:pt modelId="{78D45982-4C5F-4F5F-A8BB-B8D1368DEB93}" type="pres">
      <dgm:prSet presAssocID="{09298042-C2D8-4D24-947A-EE66E5DF849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49CD90E-686D-4372-B89E-1C1122BFE0FF}" type="pres">
      <dgm:prSet presAssocID="{09298042-C2D8-4D24-947A-EE66E5DF849E}" presName="negativeSpace" presStyleCnt="0"/>
      <dgm:spPr/>
    </dgm:pt>
    <dgm:pt modelId="{39F61B0B-75D7-45BE-B739-72772ACC384C}" type="pres">
      <dgm:prSet presAssocID="{09298042-C2D8-4D24-947A-EE66E5DF849E}" presName="childText" presStyleLbl="conFgAcc1" presStyleIdx="0" presStyleCnt="5">
        <dgm:presLayoutVars>
          <dgm:bulletEnabled val="1"/>
        </dgm:presLayoutVars>
      </dgm:prSet>
      <dgm:spPr/>
    </dgm:pt>
    <dgm:pt modelId="{7A8A08BF-07D2-4359-9C46-928DBED087AB}" type="pres">
      <dgm:prSet presAssocID="{AC0056F6-0B96-4524-8995-FA592EA1F349}" presName="spaceBetweenRectangles" presStyleCnt="0"/>
      <dgm:spPr/>
    </dgm:pt>
    <dgm:pt modelId="{3E429066-81EC-4B84-A7C7-5628573A9166}" type="pres">
      <dgm:prSet presAssocID="{A61A2DD9-3563-4CC0-AB93-E28F8D44D389}" presName="parentLin" presStyleCnt="0"/>
      <dgm:spPr/>
    </dgm:pt>
    <dgm:pt modelId="{8368DB76-B382-4B07-B9C2-0C6993A99CB0}" type="pres">
      <dgm:prSet presAssocID="{A61A2DD9-3563-4CC0-AB93-E28F8D44D389}" presName="parentLeftMargin" presStyleLbl="node1" presStyleIdx="0" presStyleCnt="5"/>
      <dgm:spPr/>
    </dgm:pt>
    <dgm:pt modelId="{09C275BF-D248-466C-BBA6-9354EB67E91B}" type="pres">
      <dgm:prSet presAssocID="{A61A2DD9-3563-4CC0-AB93-E28F8D44D38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BB8C4A-269C-4158-8B5C-2359A472A2B9}" type="pres">
      <dgm:prSet presAssocID="{A61A2DD9-3563-4CC0-AB93-E28F8D44D389}" presName="negativeSpace" presStyleCnt="0"/>
      <dgm:spPr/>
    </dgm:pt>
    <dgm:pt modelId="{C2E7809D-9603-479C-A300-BB2144683CB1}" type="pres">
      <dgm:prSet presAssocID="{A61A2DD9-3563-4CC0-AB93-E28F8D44D389}" presName="childText" presStyleLbl="conFgAcc1" presStyleIdx="1" presStyleCnt="5">
        <dgm:presLayoutVars>
          <dgm:bulletEnabled val="1"/>
        </dgm:presLayoutVars>
      </dgm:prSet>
      <dgm:spPr/>
    </dgm:pt>
    <dgm:pt modelId="{81F28337-63F0-4CBE-B634-9BD1A1C92A87}" type="pres">
      <dgm:prSet presAssocID="{DE61CF15-7E88-4359-A697-C5D2CFE3C080}" presName="spaceBetweenRectangles" presStyleCnt="0"/>
      <dgm:spPr/>
    </dgm:pt>
    <dgm:pt modelId="{67518E8F-7EBB-4B95-B6D1-1E5EEB9E67C5}" type="pres">
      <dgm:prSet presAssocID="{B1BF4FFF-B7D3-49A7-AD7F-14205DA8A9E4}" presName="parentLin" presStyleCnt="0"/>
      <dgm:spPr/>
    </dgm:pt>
    <dgm:pt modelId="{9B6FF599-6818-487D-9318-98EBC9259A58}" type="pres">
      <dgm:prSet presAssocID="{B1BF4FFF-B7D3-49A7-AD7F-14205DA8A9E4}" presName="parentLeftMargin" presStyleLbl="node1" presStyleIdx="1" presStyleCnt="5"/>
      <dgm:spPr/>
    </dgm:pt>
    <dgm:pt modelId="{5B557C57-7463-439C-8C1F-B0BED54F9FE5}" type="pres">
      <dgm:prSet presAssocID="{B1BF4FFF-B7D3-49A7-AD7F-14205DA8A9E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EC05A47-FD02-4194-B153-BE925D7F91E8}" type="pres">
      <dgm:prSet presAssocID="{B1BF4FFF-B7D3-49A7-AD7F-14205DA8A9E4}" presName="negativeSpace" presStyleCnt="0"/>
      <dgm:spPr/>
    </dgm:pt>
    <dgm:pt modelId="{5744972E-9C2F-4898-8038-7BA9DFDAEE28}" type="pres">
      <dgm:prSet presAssocID="{B1BF4FFF-B7D3-49A7-AD7F-14205DA8A9E4}" presName="childText" presStyleLbl="conFgAcc1" presStyleIdx="2" presStyleCnt="5">
        <dgm:presLayoutVars>
          <dgm:bulletEnabled val="1"/>
        </dgm:presLayoutVars>
      </dgm:prSet>
      <dgm:spPr/>
    </dgm:pt>
    <dgm:pt modelId="{8E86E594-9414-4CEF-86B8-5C3F4D52C158}" type="pres">
      <dgm:prSet presAssocID="{0C9E775B-ABA5-49BB-9C93-439C0889AB2D}" presName="spaceBetweenRectangles" presStyleCnt="0"/>
      <dgm:spPr/>
    </dgm:pt>
    <dgm:pt modelId="{9F977B3E-5F31-4D68-AA79-6986C8004F69}" type="pres">
      <dgm:prSet presAssocID="{D0CA3721-EAFD-4D99-881A-93E60D02507E}" presName="parentLin" presStyleCnt="0"/>
      <dgm:spPr/>
    </dgm:pt>
    <dgm:pt modelId="{20AECAE7-55CB-4248-A712-CAD5F31862CC}" type="pres">
      <dgm:prSet presAssocID="{D0CA3721-EAFD-4D99-881A-93E60D02507E}" presName="parentLeftMargin" presStyleLbl="node1" presStyleIdx="2" presStyleCnt="5"/>
      <dgm:spPr/>
    </dgm:pt>
    <dgm:pt modelId="{28375205-B391-4667-A6F5-44F63D94E147}" type="pres">
      <dgm:prSet presAssocID="{D0CA3721-EAFD-4D99-881A-93E60D02507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17DEC7-722B-404B-B0A1-07543E69C1AA}" type="pres">
      <dgm:prSet presAssocID="{D0CA3721-EAFD-4D99-881A-93E60D02507E}" presName="negativeSpace" presStyleCnt="0"/>
      <dgm:spPr/>
    </dgm:pt>
    <dgm:pt modelId="{3258C28D-0533-4119-BCDA-61D24AFD2CCC}" type="pres">
      <dgm:prSet presAssocID="{D0CA3721-EAFD-4D99-881A-93E60D02507E}" presName="childText" presStyleLbl="conFgAcc1" presStyleIdx="3" presStyleCnt="5">
        <dgm:presLayoutVars>
          <dgm:bulletEnabled val="1"/>
        </dgm:presLayoutVars>
      </dgm:prSet>
      <dgm:spPr/>
    </dgm:pt>
    <dgm:pt modelId="{5F876C42-977F-427E-A435-B76D78E9B36D}" type="pres">
      <dgm:prSet presAssocID="{78EF107B-1CF1-4AE5-801A-500100E9A788}" presName="spaceBetweenRectangles" presStyleCnt="0"/>
      <dgm:spPr/>
    </dgm:pt>
    <dgm:pt modelId="{B9817E08-313C-4BE1-98BA-927EEA1FD9EC}" type="pres">
      <dgm:prSet presAssocID="{799B1816-D8B2-4C8F-9A78-74CCA484BC11}" presName="parentLin" presStyleCnt="0"/>
      <dgm:spPr/>
    </dgm:pt>
    <dgm:pt modelId="{32319DED-43BD-4022-A3C1-EA1346261006}" type="pres">
      <dgm:prSet presAssocID="{799B1816-D8B2-4C8F-9A78-74CCA484BC11}" presName="parentLeftMargin" presStyleLbl="node1" presStyleIdx="3" presStyleCnt="5"/>
      <dgm:spPr/>
    </dgm:pt>
    <dgm:pt modelId="{650ED93F-E44E-4902-8692-6ADF06338964}" type="pres">
      <dgm:prSet presAssocID="{799B1816-D8B2-4C8F-9A78-74CCA484BC1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3D7D871-80C9-4114-851F-A0E07AA59729}" type="pres">
      <dgm:prSet presAssocID="{799B1816-D8B2-4C8F-9A78-74CCA484BC11}" presName="negativeSpace" presStyleCnt="0"/>
      <dgm:spPr/>
    </dgm:pt>
    <dgm:pt modelId="{8CB78D15-C56B-476D-9CEF-F188E4ECC1F1}" type="pres">
      <dgm:prSet presAssocID="{799B1816-D8B2-4C8F-9A78-74CCA484BC1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C70EF29-9A1C-4F4F-A6C5-E295D9306803}" type="presOf" srcId="{799B1816-D8B2-4C8F-9A78-74CCA484BC11}" destId="{650ED93F-E44E-4902-8692-6ADF06338964}" srcOrd="1" destOrd="0" presId="urn:microsoft.com/office/officeart/2005/8/layout/list1"/>
    <dgm:cxn modelId="{861F2C2E-E4A8-4221-99D9-AB0601271061}" srcId="{42F0F252-2F28-48AA-A0FE-9093433C6585}" destId="{D0CA3721-EAFD-4D99-881A-93E60D02507E}" srcOrd="3" destOrd="0" parTransId="{5C032C3E-3294-440A-997D-6AA1AF036195}" sibTransId="{78EF107B-1CF1-4AE5-801A-500100E9A788}"/>
    <dgm:cxn modelId="{D6F2AE5B-D70A-4EF9-9367-D9BE244712F2}" type="presOf" srcId="{09298042-C2D8-4D24-947A-EE66E5DF849E}" destId="{78D45982-4C5F-4F5F-A8BB-B8D1368DEB93}" srcOrd="1" destOrd="0" presId="urn:microsoft.com/office/officeart/2005/8/layout/list1"/>
    <dgm:cxn modelId="{30ABE863-B9EF-41A1-96D1-C63A87BC38D9}" type="presOf" srcId="{A61A2DD9-3563-4CC0-AB93-E28F8D44D389}" destId="{09C275BF-D248-466C-BBA6-9354EB67E91B}" srcOrd="1" destOrd="0" presId="urn:microsoft.com/office/officeart/2005/8/layout/list1"/>
    <dgm:cxn modelId="{B7900549-018F-4B86-B05F-D8FBA6A96898}" type="presOf" srcId="{42F0F252-2F28-48AA-A0FE-9093433C6585}" destId="{61F091DA-EE94-4271-AAC0-0C9E4474D369}" srcOrd="0" destOrd="0" presId="urn:microsoft.com/office/officeart/2005/8/layout/list1"/>
    <dgm:cxn modelId="{4E6AD06B-AAE6-41CC-8367-F97919493F35}" type="presOf" srcId="{D0CA3721-EAFD-4D99-881A-93E60D02507E}" destId="{28375205-B391-4667-A6F5-44F63D94E147}" srcOrd="1" destOrd="0" presId="urn:microsoft.com/office/officeart/2005/8/layout/list1"/>
    <dgm:cxn modelId="{54A3C174-DEFE-4E3C-A627-70D9E1062269}" type="presOf" srcId="{A61A2DD9-3563-4CC0-AB93-E28F8D44D389}" destId="{8368DB76-B382-4B07-B9C2-0C6993A99CB0}" srcOrd="0" destOrd="0" presId="urn:microsoft.com/office/officeart/2005/8/layout/list1"/>
    <dgm:cxn modelId="{7572E477-7276-4271-B13B-6924CC365DDF}" srcId="{42F0F252-2F28-48AA-A0FE-9093433C6585}" destId="{09298042-C2D8-4D24-947A-EE66E5DF849E}" srcOrd="0" destOrd="0" parTransId="{C80E188F-72F3-4C40-9F42-3F3AB4B56C68}" sibTransId="{AC0056F6-0B96-4524-8995-FA592EA1F349}"/>
    <dgm:cxn modelId="{9C3CA185-E305-45D6-83D8-87B1B89E7315}" srcId="{42F0F252-2F28-48AA-A0FE-9093433C6585}" destId="{799B1816-D8B2-4C8F-9A78-74CCA484BC11}" srcOrd="4" destOrd="0" parTransId="{AF853A3A-CD24-4CAF-B918-D922C3D19126}" sibTransId="{19147936-4B72-4685-A1F9-19C3573F73FD}"/>
    <dgm:cxn modelId="{7168338A-FFC0-4A05-8946-A7AB28DEC3D5}" type="presOf" srcId="{B1BF4FFF-B7D3-49A7-AD7F-14205DA8A9E4}" destId="{5B557C57-7463-439C-8C1F-B0BED54F9FE5}" srcOrd="1" destOrd="0" presId="urn:microsoft.com/office/officeart/2005/8/layout/list1"/>
    <dgm:cxn modelId="{ED0CD29B-0584-4B96-B933-7E8514FE0C43}" srcId="{42F0F252-2F28-48AA-A0FE-9093433C6585}" destId="{B1BF4FFF-B7D3-49A7-AD7F-14205DA8A9E4}" srcOrd="2" destOrd="0" parTransId="{47C3EFE5-3B9D-4323-AFA3-07D0A68E9101}" sibTransId="{0C9E775B-ABA5-49BB-9C93-439C0889AB2D}"/>
    <dgm:cxn modelId="{A47DE49F-FADC-42B3-8971-44F0436CC573}" type="presOf" srcId="{D0CA3721-EAFD-4D99-881A-93E60D02507E}" destId="{20AECAE7-55CB-4248-A712-CAD5F31862CC}" srcOrd="0" destOrd="0" presId="urn:microsoft.com/office/officeart/2005/8/layout/list1"/>
    <dgm:cxn modelId="{20253AA9-0BE6-4BA1-9AF8-43F080EE1B59}" srcId="{42F0F252-2F28-48AA-A0FE-9093433C6585}" destId="{A61A2DD9-3563-4CC0-AB93-E28F8D44D389}" srcOrd="1" destOrd="0" parTransId="{D3B9871E-FDD3-484F-9D10-AD3457276BF5}" sibTransId="{DE61CF15-7E88-4359-A697-C5D2CFE3C080}"/>
    <dgm:cxn modelId="{D02700B2-3856-44AB-944B-1B886DC23E4D}" type="presOf" srcId="{B1BF4FFF-B7D3-49A7-AD7F-14205DA8A9E4}" destId="{9B6FF599-6818-487D-9318-98EBC9259A58}" srcOrd="0" destOrd="0" presId="urn:microsoft.com/office/officeart/2005/8/layout/list1"/>
    <dgm:cxn modelId="{7A5846E4-F2D0-4E1E-835B-368F0DC52DA6}" type="presOf" srcId="{09298042-C2D8-4D24-947A-EE66E5DF849E}" destId="{D773A368-2751-43BC-8BBC-57FE55098697}" srcOrd="0" destOrd="0" presId="urn:microsoft.com/office/officeart/2005/8/layout/list1"/>
    <dgm:cxn modelId="{EA551CE7-725F-49D8-BA3C-3E5913DA354B}" type="presOf" srcId="{799B1816-D8B2-4C8F-9A78-74CCA484BC11}" destId="{32319DED-43BD-4022-A3C1-EA1346261006}" srcOrd="0" destOrd="0" presId="urn:microsoft.com/office/officeart/2005/8/layout/list1"/>
    <dgm:cxn modelId="{A6C2D023-5B21-403E-8837-37BAF212A48C}" type="presParOf" srcId="{61F091DA-EE94-4271-AAC0-0C9E4474D369}" destId="{8DCDEA2E-608F-4B21-96C7-17D1255E25DD}" srcOrd="0" destOrd="0" presId="urn:microsoft.com/office/officeart/2005/8/layout/list1"/>
    <dgm:cxn modelId="{AD0A751D-64C8-41EB-8FE7-CA2C1A48103B}" type="presParOf" srcId="{8DCDEA2E-608F-4B21-96C7-17D1255E25DD}" destId="{D773A368-2751-43BC-8BBC-57FE55098697}" srcOrd="0" destOrd="0" presId="urn:microsoft.com/office/officeart/2005/8/layout/list1"/>
    <dgm:cxn modelId="{7AE2EA89-8BEA-47F1-AEDD-E048541E7605}" type="presParOf" srcId="{8DCDEA2E-608F-4B21-96C7-17D1255E25DD}" destId="{78D45982-4C5F-4F5F-A8BB-B8D1368DEB93}" srcOrd="1" destOrd="0" presId="urn:microsoft.com/office/officeart/2005/8/layout/list1"/>
    <dgm:cxn modelId="{8100BB91-1E27-46EF-9C5D-888D913235CF}" type="presParOf" srcId="{61F091DA-EE94-4271-AAC0-0C9E4474D369}" destId="{B49CD90E-686D-4372-B89E-1C1122BFE0FF}" srcOrd="1" destOrd="0" presId="urn:microsoft.com/office/officeart/2005/8/layout/list1"/>
    <dgm:cxn modelId="{EDE54763-AA9F-4411-AEA0-01A41D5E7DBE}" type="presParOf" srcId="{61F091DA-EE94-4271-AAC0-0C9E4474D369}" destId="{39F61B0B-75D7-45BE-B739-72772ACC384C}" srcOrd="2" destOrd="0" presId="urn:microsoft.com/office/officeart/2005/8/layout/list1"/>
    <dgm:cxn modelId="{A45629F8-0D30-465F-BA43-4BB8AA47BE73}" type="presParOf" srcId="{61F091DA-EE94-4271-AAC0-0C9E4474D369}" destId="{7A8A08BF-07D2-4359-9C46-928DBED087AB}" srcOrd="3" destOrd="0" presId="urn:microsoft.com/office/officeart/2005/8/layout/list1"/>
    <dgm:cxn modelId="{275CB143-D05C-4246-995C-EE6EB86B7FFB}" type="presParOf" srcId="{61F091DA-EE94-4271-AAC0-0C9E4474D369}" destId="{3E429066-81EC-4B84-A7C7-5628573A9166}" srcOrd="4" destOrd="0" presId="urn:microsoft.com/office/officeart/2005/8/layout/list1"/>
    <dgm:cxn modelId="{EE6CD5A8-2E03-42F2-8331-E27D577E390E}" type="presParOf" srcId="{3E429066-81EC-4B84-A7C7-5628573A9166}" destId="{8368DB76-B382-4B07-B9C2-0C6993A99CB0}" srcOrd="0" destOrd="0" presId="urn:microsoft.com/office/officeart/2005/8/layout/list1"/>
    <dgm:cxn modelId="{EA5F565B-581F-4C8F-B899-8F2B4B76D8C2}" type="presParOf" srcId="{3E429066-81EC-4B84-A7C7-5628573A9166}" destId="{09C275BF-D248-466C-BBA6-9354EB67E91B}" srcOrd="1" destOrd="0" presId="urn:microsoft.com/office/officeart/2005/8/layout/list1"/>
    <dgm:cxn modelId="{6BEDD6BB-B6CE-4293-BAAB-44FFD99FFC39}" type="presParOf" srcId="{61F091DA-EE94-4271-AAC0-0C9E4474D369}" destId="{6ABB8C4A-269C-4158-8B5C-2359A472A2B9}" srcOrd="5" destOrd="0" presId="urn:microsoft.com/office/officeart/2005/8/layout/list1"/>
    <dgm:cxn modelId="{76F7CFBF-47BD-498B-997F-1E32B2A1EF70}" type="presParOf" srcId="{61F091DA-EE94-4271-AAC0-0C9E4474D369}" destId="{C2E7809D-9603-479C-A300-BB2144683CB1}" srcOrd="6" destOrd="0" presId="urn:microsoft.com/office/officeart/2005/8/layout/list1"/>
    <dgm:cxn modelId="{038E90B8-25E3-447C-914D-820E76AF19D6}" type="presParOf" srcId="{61F091DA-EE94-4271-AAC0-0C9E4474D369}" destId="{81F28337-63F0-4CBE-B634-9BD1A1C92A87}" srcOrd="7" destOrd="0" presId="urn:microsoft.com/office/officeart/2005/8/layout/list1"/>
    <dgm:cxn modelId="{08DCA436-1BA3-4E65-9C1D-CCA3732E38C3}" type="presParOf" srcId="{61F091DA-EE94-4271-AAC0-0C9E4474D369}" destId="{67518E8F-7EBB-4B95-B6D1-1E5EEB9E67C5}" srcOrd="8" destOrd="0" presId="urn:microsoft.com/office/officeart/2005/8/layout/list1"/>
    <dgm:cxn modelId="{8B272FB3-0CA5-449F-9A9E-28FF985DBF90}" type="presParOf" srcId="{67518E8F-7EBB-4B95-B6D1-1E5EEB9E67C5}" destId="{9B6FF599-6818-487D-9318-98EBC9259A58}" srcOrd="0" destOrd="0" presId="urn:microsoft.com/office/officeart/2005/8/layout/list1"/>
    <dgm:cxn modelId="{41A02DEF-8A96-4A79-9C72-AB69D386A54F}" type="presParOf" srcId="{67518E8F-7EBB-4B95-B6D1-1E5EEB9E67C5}" destId="{5B557C57-7463-439C-8C1F-B0BED54F9FE5}" srcOrd="1" destOrd="0" presId="urn:microsoft.com/office/officeart/2005/8/layout/list1"/>
    <dgm:cxn modelId="{92CB4AA8-76CF-4C5C-84C5-FEC494D77EF8}" type="presParOf" srcId="{61F091DA-EE94-4271-AAC0-0C9E4474D369}" destId="{CEC05A47-FD02-4194-B153-BE925D7F91E8}" srcOrd="9" destOrd="0" presId="urn:microsoft.com/office/officeart/2005/8/layout/list1"/>
    <dgm:cxn modelId="{C813B7BE-2E04-435E-95E4-867B5449657B}" type="presParOf" srcId="{61F091DA-EE94-4271-AAC0-0C9E4474D369}" destId="{5744972E-9C2F-4898-8038-7BA9DFDAEE28}" srcOrd="10" destOrd="0" presId="urn:microsoft.com/office/officeart/2005/8/layout/list1"/>
    <dgm:cxn modelId="{3C11CC89-39DB-46F7-9B4A-A212EE4AD544}" type="presParOf" srcId="{61F091DA-EE94-4271-AAC0-0C9E4474D369}" destId="{8E86E594-9414-4CEF-86B8-5C3F4D52C158}" srcOrd="11" destOrd="0" presId="urn:microsoft.com/office/officeart/2005/8/layout/list1"/>
    <dgm:cxn modelId="{E6D10F87-3E6C-406B-98CD-B57B58090B4A}" type="presParOf" srcId="{61F091DA-EE94-4271-AAC0-0C9E4474D369}" destId="{9F977B3E-5F31-4D68-AA79-6986C8004F69}" srcOrd="12" destOrd="0" presId="urn:microsoft.com/office/officeart/2005/8/layout/list1"/>
    <dgm:cxn modelId="{598BDD7E-96E5-482E-9A98-E293A07AA765}" type="presParOf" srcId="{9F977B3E-5F31-4D68-AA79-6986C8004F69}" destId="{20AECAE7-55CB-4248-A712-CAD5F31862CC}" srcOrd="0" destOrd="0" presId="urn:microsoft.com/office/officeart/2005/8/layout/list1"/>
    <dgm:cxn modelId="{6658B396-1E66-46BF-A027-FA9A0481B5FC}" type="presParOf" srcId="{9F977B3E-5F31-4D68-AA79-6986C8004F69}" destId="{28375205-B391-4667-A6F5-44F63D94E147}" srcOrd="1" destOrd="0" presId="urn:microsoft.com/office/officeart/2005/8/layout/list1"/>
    <dgm:cxn modelId="{E15F6D6D-4C6D-471C-B4C8-F1B398311633}" type="presParOf" srcId="{61F091DA-EE94-4271-AAC0-0C9E4474D369}" destId="{9D17DEC7-722B-404B-B0A1-07543E69C1AA}" srcOrd="13" destOrd="0" presId="urn:microsoft.com/office/officeart/2005/8/layout/list1"/>
    <dgm:cxn modelId="{3A050B08-D98A-4FFF-B310-C08AC9D4AF33}" type="presParOf" srcId="{61F091DA-EE94-4271-AAC0-0C9E4474D369}" destId="{3258C28D-0533-4119-BCDA-61D24AFD2CCC}" srcOrd="14" destOrd="0" presId="urn:microsoft.com/office/officeart/2005/8/layout/list1"/>
    <dgm:cxn modelId="{3BD4EC01-5004-4BD4-993A-916A8C6BF55C}" type="presParOf" srcId="{61F091DA-EE94-4271-AAC0-0C9E4474D369}" destId="{5F876C42-977F-427E-A435-B76D78E9B36D}" srcOrd="15" destOrd="0" presId="urn:microsoft.com/office/officeart/2005/8/layout/list1"/>
    <dgm:cxn modelId="{F4669203-8CDB-49E9-8CCA-C2A6E78F9F65}" type="presParOf" srcId="{61F091DA-EE94-4271-AAC0-0C9E4474D369}" destId="{B9817E08-313C-4BE1-98BA-927EEA1FD9EC}" srcOrd="16" destOrd="0" presId="urn:microsoft.com/office/officeart/2005/8/layout/list1"/>
    <dgm:cxn modelId="{0892E637-145F-41A9-9A03-AB815FFB1155}" type="presParOf" srcId="{B9817E08-313C-4BE1-98BA-927EEA1FD9EC}" destId="{32319DED-43BD-4022-A3C1-EA1346261006}" srcOrd="0" destOrd="0" presId="urn:microsoft.com/office/officeart/2005/8/layout/list1"/>
    <dgm:cxn modelId="{DCD0E963-0EF0-4290-AF80-A88452F06DBF}" type="presParOf" srcId="{B9817E08-313C-4BE1-98BA-927EEA1FD9EC}" destId="{650ED93F-E44E-4902-8692-6ADF06338964}" srcOrd="1" destOrd="0" presId="urn:microsoft.com/office/officeart/2005/8/layout/list1"/>
    <dgm:cxn modelId="{273B7D68-932D-4B38-8CFE-EC616C6582B2}" type="presParOf" srcId="{61F091DA-EE94-4271-AAC0-0C9E4474D369}" destId="{B3D7D871-80C9-4114-851F-A0E07AA59729}" srcOrd="17" destOrd="0" presId="urn:microsoft.com/office/officeart/2005/8/layout/list1"/>
    <dgm:cxn modelId="{FE072132-DEB7-4D2C-AC5A-F3FAAC4B09B2}" type="presParOf" srcId="{61F091DA-EE94-4271-AAC0-0C9E4474D369}" destId="{8CB78D15-C56B-476D-9CEF-F188E4ECC1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E0D9FF-8074-4AC4-B990-721069012D29}" type="doc">
      <dgm:prSet loTypeId="urn:microsoft.com/office/officeart/2005/8/layout/cycle3" loCatId="cycle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DB01507-7497-42D7-A61D-16EEBA9D0268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Утверждение необходимых НПА</a:t>
          </a:r>
        </a:p>
      </dgm:t>
    </dgm:pt>
    <dgm:pt modelId="{324E2F02-C1AC-4597-9795-C3AD534D5B55}" type="parTrans" cxnId="{442BF4E2-2AAA-4BB7-9344-6B23CEDDAFB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8B8D511-C00B-4A5C-AFF0-4682BA01E771}" type="sibTrans" cxnId="{442BF4E2-2AAA-4BB7-9344-6B23CEDDAFB6}">
      <dgm:prSet/>
      <dgm:spPr/>
      <dgm:t>
        <a:bodyPr/>
        <a:lstStyle/>
        <a:p>
          <a:endParaRPr lang="ru-RU" sz="1100" b="1">
            <a:solidFill>
              <a:schemeClr val="tx1"/>
            </a:solidFill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C86FA10-2C59-4C22-8BF0-ECBD332D01E7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Создание команд/Оформление проектных идей</a:t>
          </a:r>
        </a:p>
      </dgm:t>
    </dgm:pt>
    <dgm:pt modelId="{CAC82066-194A-4959-BB3F-3B5CBCA62207}" type="parTrans" cxnId="{40D822CB-426C-4FD4-98CF-89398E1F815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25C39C9D-2217-4BF0-B80C-286C4E27A893}" type="sibTrans" cxnId="{40D822CB-426C-4FD4-98CF-89398E1F815A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40806491-AABE-4D1C-B9D8-980DFCEC3B0D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Презентация проектов</a:t>
          </a:r>
        </a:p>
      </dgm:t>
    </dgm:pt>
    <dgm:pt modelId="{ABA0B7B0-C499-47BC-8B9D-0EAD8A36AB8E}" type="parTrans" cxnId="{BB6D2F05-116E-4FB9-AC71-2434E64D207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F226D01-4E50-410D-AB37-7098B02B1A90}" type="sibTrans" cxnId="{BB6D2F05-116E-4FB9-AC71-2434E64D207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3F597A98-9E81-4C24-A6ED-E46DAEED474B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Анализ проектов</a:t>
          </a:r>
        </a:p>
      </dgm:t>
    </dgm:pt>
    <dgm:pt modelId="{791C4BE4-DF53-4967-B7B5-E96ED299F000}" type="parTrans" cxnId="{2AF6E2C6-EF13-466A-8938-CEDA1880620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E080A8B6-D3DC-4E39-8667-856620B56E18}" type="sibTrans" cxnId="{2AF6E2C6-EF13-466A-8938-CEDA1880620D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A7EEBF9E-712D-4489-B28D-F89E4009DE9C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Общешк</a:t>
          </a:r>
          <a:r>
            <a:rPr lang="ru-RU" sz="1400" b="1" dirty="0">
              <a:latin typeface="+mn-lt"/>
              <a:ea typeface="Roboto Light" panose="02000000000000000000" pitchFamily="2" charset="0"/>
            </a:rPr>
            <a:t>ольное голосование</a:t>
          </a:r>
        </a:p>
      </dgm:t>
    </dgm:pt>
    <dgm:pt modelId="{E69A3477-E4B6-4B1B-9215-2D621EBE01F1}" type="parTrans" cxnId="{6FE72AB3-5203-4864-99FD-D2BA3B0823F7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5060C76A-40FD-472C-8AB8-BA6C0121CBC3}" type="sibTrans" cxnId="{6FE72AB3-5203-4864-99FD-D2BA3B0823F7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C0632EB2-823C-4CFF-881C-94E138FCC9E0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Определение победителя</a:t>
          </a:r>
          <a:endParaRPr lang="ru-RU" sz="1400" b="1" strike="sngStrike" dirty="0">
            <a:latin typeface="+mn-lt"/>
            <a:ea typeface="Roboto Light" panose="02000000000000000000" pitchFamily="2" charset="0"/>
          </a:endParaRPr>
        </a:p>
      </dgm:t>
    </dgm:pt>
    <dgm:pt modelId="{5B1EF448-251C-447B-980E-7D3D502B4CCC}" type="parTrans" cxnId="{66C79D48-1F99-4FFB-A958-C33A72C3040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BE440E15-C305-49CC-A20F-64F8429DFE7B}" type="sibTrans" cxnId="{66C79D48-1F99-4FFB-A958-C33A72C30406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0C1C3FE-9969-4688-BD8D-7242D6F5216A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Оформление заявки – подача заявки на конкурс</a:t>
          </a:r>
        </a:p>
      </dgm:t>
    </dgm:pt>
    <dgm:pt modelId="{DAA316FB-FDF6-4F4E-9E7F-3E960A3649F4}" type="parTrans" cxnId="{73B3359F-22F4-4FFA-9B64-27438345271E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FD7DB18C-CC24-4A52-AE83-39F69708167E}" type="sibTrans" cxnId="{73B3359F-22F4-4FFA-9B64-27438345271E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0FD4E966-332F-47B0-9C64-7DD8608815DC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Внесение проекта в администрацию муниципального района</a:t>
          </a:r>
        </a:p>
      </dgm:t>
    </dgm:pt>
    <dgm:pt modelId="{5634841A-07DA-4571-A49A-4837BA9E8E51}" type="parTrans" cxnId="{72C55BC0-47BD-4610-AA8A-D624AFD0E98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6094B63D-64A4-4D91-AD7E-2D0319AC7216}" type="sibTrans" cxnId="{72C55BC0-47BD-4610-AA8A-D624AFD0E984}">
      <dgm:prSet/>
      <dgm:spPr/>
      <dgm:t>
        <a:bodyPr/>
        <a:lstStyle/>
        <a:p>
          <a:endParaRPr lang="ru-RU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146386E4-F1DF-4E36-80E7-6C236BD5543E}" type="pres">
      <dgm:prSet presAssocID="{4AE0D9FF-8074-4AC4-B990-721069012D29}" presName="Name0" presStyleCnt="0">
        <dgm:presLayoutVars>
          <dgm:dir/>
          <dgm:resizeHandles val="exact"/>
        </dgm:presLayoutVars>
      </dgm:prSet>
      <dgm:spPr/>
    </dgm:pt>
    <dgm:pt modelId="{584653CD-BD9A-4938-AF5B-6AD7DF4EFB3A}" type="pres">
      <dgm:prSet presAssocID="{4AE0D9FF-8074-4AC4-B990-721069012D29}" presName="cycle" presStyleCnt="0"/>
      <dgm:spPr/>
    </dgm:pt>
    <dgm:pt modelId="{00742953-E61C-4D38-AE1D-BBE3D6EFFC6A}" type="pres">
      <dgm:prSet presAssocID="{6DB01507-7497-42D7-A61D-16EEBA9D0268}" presName="nodeFirstNode" presStyleLbl="node1" presStyleIdx="0" presStyleCnt="8">
        <dgm:presLayoutVars>
          <dgm:bulletEnabled val="1"/>
        </dgm:presLayoutVars>
      </dgm:prSet>
      <dgm:spPr/>
    </dgm:pt>
    <dgm:pt modelId="{B6040D92-6C6B-410D-B6A8-0E695FAC412A}" type="pres">
      <dgm:prSet presAssocID="{78B8D511-C00B-4A5C-AFF0-4682BA01E771}" presName="sibTransFirstNode" presStyleLbl="bgShp" presStyleIdx="0" presStyleCnt="1"/>
      <dgm:spPr/>
    </dgm:pt>
    <dgm:pt modelId="{418AF433-0FC4-464E-A58D-0A18A03E08F8}" type="pres">
      <dgm:prSet presAssocID="{7C86FA10-2C59-4C22-8BF0-ECBD332D01E7}" presName="nodeFollowingNodes" presStyleLbl="node1" presStyleIdx="1" presStyleCnt="8" custRadScaleRad="108030" custRadScaleInc="43404">
        <dgm:presLayoutVars>
          <dgm:bulletEnabled val="1"/>
        </dgm:presLayoutVars>
      </dgm:prSet>
      <dgm:spPr/>
    </dgm:pt>
    <dgm:pt modelId="{3AF9657D-A593-4A4B-B52B-27CBDE8588B3}" type="pres">
      <dgm:prSet presAssocID="{40806491-AABE-4D1C-B9D8-980DFCEC3B0D}" presName="nodeFollowingNodes" presStyleLbl="node1" presStyleIdx="2" presStyleCnt="8" custRadScaleRad="108854" custRadScaleInc="248">
        <dgm:presLayoutVars>
          <dgm:bulletEnabled val="1"/>
        </dgm:presLayoutVars>
      </dgm:prSet>
      <dgm:spPr/>
    </dgm:pt>
    <dgm:pt modelId="{1BC4994D-0E61-4734-857B-C968C8DEA564}" type="pres">
      <dgm:prSet presAssocID="{3F597A98-9E81-4C24-A6ED-E46DAEED474B}" presName="nodeFollowingNodes" presStyleLbl="node1" presStyleIdx="3" presStyleCnt="8" custRadScaleRad="117352" custRadScaleInc="-32004">
        <dgm:presLayoutVars>
          <dgm:bulletEnabled val="1"/>
        </dgm:presLayoutVars>
      </dgm:prSet>
      <dgm:spPr/>
    </dgm:pt>
    <dgm:pt modelId="{8DED9C5F-FBFA-43D5-88BB-291F6ABB4E7B}" type="pres">
      <dgm:prSet presAssocID="{A7EEBF9E-712D-4489-B28D-F89E4009DE9C}" presName="nodeFollowingNodes" presStyleLbl="node1" presStyleIdx="4" presStyleCnt="8" custRadScaleRad="99755" custRadScaleInc="-9871">
        <dgm:presLayoutVars>
          <dgm:bulletEnabled val="1"/>
        </dgm:presLayoutVars>
      </dgm:prSet>
      <dgm:spPr/>
    </dgm:pt>
    <dgm:pt modelId="{3C511E63-D497-4AD4-BA54-752B04FA39F5}" type="pres">
      <dgm:prSet presAssocID="{C0632EB2-823C-4CFF-881C-94E138FCC9E0}" presName="nodeFollowingNodes" presStyleLbl="node1" presStyleIdx="5" presStyleCnt="8" custRadScaleRad="110470" custRadScaleInc="24846">
        <dgm:presLayoutVars>
          <dgm:bulletEnabled val="1"/>
        </dgm:presLayoutVars>
      </dgm:prSet>
      <dgm:spPr/>
    </dgm:pt>
    <dgm:pt modelId="{EF7B49EF-E013-47BC-8F40-CD7BDCE40218}" type="pres">
      <dgm:prSet presAssocID="{10C1C3FE-9969-4688-BD8D-7242D6F5216A}" presName="nodeFollowingNodes" presStyleLbl="node1" presStyleIdx="6" presStyleCnt="8" custRadScaleRad="106736" custRadScaleInc="75456">
        <dgm:presLayoutVars>
          <dgm:bulletEnabled val="1"/>
        </dgm:presLayoutVars>
      </dgm:prSet>
      <dgm:spPr/>
    </dgm:pt>
    <dgm:pt modelId="{3F580459-518D-430F-9C45-C09843142A8E}" type="pres">
      <dgm:prSet presAssocID="{0FD4E966-332F-47B0-9C64-7DD8608815DC}" presName="nodeFollowingNodes" presStyleLbl="node1" presStyleIdx="7" presStyleCnt="8" custRadScaleRad="112206" custRadScaleInc="-112741">
        <dgm:presLayoutVars>
          <dgm:bulletEnabled val="1"/>
        </dgm:presLayoutVars>
      </dgm:prSet>
      <dgm:spPr/>
    </dgm:pt>
  </dgm:ptLst>
  <dgm:cxnLst>
    <dgm:cxn modelId="{BB6D2F05-116E-4FB9-AC71-2434E64D2076}" srcId="{4AE0D9FF-8074-4AC4-B990-721069012D29}" destId="{40806491-AABE-4D1C-B9D8-980DFCEC3B0D}" srcOrd="2" destOrd="0" parTransId="{ABA0B7B0-C499-47BC-8B9D-0EAD8A36AB8E}" sibTransId="{7F226D01-4E50-410D-AB37-7098B02B1A90}"/>
    <dgm:cxn modelId="{ABEC7905-7319-4C8D-B670-75911B5259C4}" type="presOf" srcId="{0FD4E966-332F-47B0-9C64-7DD8608815DC}" destId="{3F580459-518D-430F-9C45-C09843142A8E}" srcOrd="0" destOrd="0" presId="urn:microsoft.com/office/officeart/2005/8/layout/cycle3"/>
    <dgm:cxn modelId="{01067C1F-6830-432A-9160-BF39EF783351}" type="presOf" srcId="{4AE0D9FF-8074-4AC4-B990-721069012D29}" destId="{146386E4-F1DF-4E36-80E7-6C236BD5543E}" srcOrd="0" destOrd="0" presId="urn:microsoft.com/office/officeart/2005/8/layout/cycle3"/>
    <dgm:cxn modelId="{6E140D20-EDCE-4C84-8ADC-B79DD8A1B69F}" type="presOf" srcId="{7C86FA10-2C59-4C22-8BF0-ECBD332D01E7}" destId="{418AF433-0FC4-464E-A58D-0A18A03E08F8}" srcOrd="0" destOrd="0" presId="urn:microsoft.com/office/officeart/2005/8/layout/cycle3"/>
    <dgm:cxn modelId="{15E2E020-7A92-40C7-B0F4-591CCFF05338}" type="presOf" srcId="{10C1C3FE-9969-4688-BD8D-7242D6F5216A}" destId="{EF7B49EF-E013-47BC-8F40-CD7BDCE40218}" srcOrd="0" destOrd="0" presId="urn:microsoft.com/office/officeart/2005/8/layout/cycle3"/>
    <dgm:cxn modelId="{878EE531-9AA7-407F-96E2-3E1D89A91F64}" type="presOf" srcId="{78B8D511-C00B-4A5C-AFF0-4682BA01E771}" destId="{B6040D92-6C6B-410D-B6A8-0E695FAC412A}" srcOrd="0" destOrd="0" presId="urn:microsoft.com/office/officeart/2005/8/layout/cycle3"/>
    <dgm:cxn modelId="{F2665543-DF97-4F58-AB28-A91A02DD5D99}" type="presOf" srcId="{40806491-AABE-4D1C-B9D8-980DFCEC3B0D}" destId="{3AF9657D-A593-4A4B-B52B-27CBDE8588B3}" srcOrd="0" destOrd="0" presId="urn:microsoft.com/office/officeart/2005/8/layout/cycle3"/>
    <dgm:cxn modelId="{66C79D48-1F99-4FFB-A958-C33A72C30406}" srcId="{4AE0D9FF-8074-4AC4-B990-721069012D29}" destId="{C0632EB2-823C-4CFF-881C-94E138FCC9E0}" srcOrd="5" destOrd="0" parTransId="{5B1EF448-251C-447B-980E-7D3D502B4CCC}" sibTransId="{BE440E15-C305-49CC-A20F-64F8429DFE7B}"/>
    <dgm:cxn modelId="{8A9E4877-4CEE-4EF5-BD35-5FAD4DFA6000}" type="presOf" srcId="{A7EEBF9E-712D-4489-B28D-F89E4009DE9C}" destId="{8DED9C5F-FBFA-43D5-88BB-291F6ABB4E7B}" srcOrd="0" destOrd="0" presId="urn:microsoft.com/office/officeart/2005/8/layout/cycle3"/>
    <dgm:cxn modelId="{73B3359F-22F4-4FFA-9B64-27438345271E}" srcId="{4AE0D9FF-8074-4AC4-B990-721069012D29}" destId="{10C1C3FE-9969-4688-BD8D-7242D6F5216A}" srcOrd="6" destOrd="0" parTransId="{DAA316FB-FDF6-4F4E-9E7F-3E960A3649F4}" sibTransId="{FD7DB18C-CC24-4A52-AE83-39F69708167E}"/>
    <dgm:cxn modelId="{7278AAA3-9036-4E94-B5BF-533B6B615839}" type="presOf" srcId="{6DB01507-7497-42D7-A61D-16EEBA9D0268}" destId="{00742953-E61C-4D38-AE1D-BBE3D6EFFC6A}" srcOrd="0" destOrd="0" presId="urn:microsoft.com/office/officeart/2005/8/layout/cycle3"/>
    <dgm:cxn modelId="{6FE72AB3-5203-4864-99FD-D2BA3B0823F7}" srcId="{4AE0D9FF-8074-4AC4-B990-721069012D29}" destId="{A7EEBF9E-712D-4489-B28D-F89E4009DE9C}" srcOrd="4" destOrd="0" parTransId="{E69A3477-E4B6-4B1B-9215-2D621EBE01F1}" sibTransId="{5060C76A-40FD-472C-8AB8-BA6C0121CBC3}"/>
    <dgm:cxn modelId="{72C55BC0-47BD-4610-AA8A-D624AFD0E984}" srcId="{4AE0D9FF-8074-4AC4-B990-721069012D29}" destId="{0FD4E966-332F-47B0-9C64-7DD8608815DC}" srcOrd="7" destOrd="0" parTransId="{5634841A-07DA-4571-A49A-4837BA9E8E51}" sibTransId="{6094B63D-64A4-4D91-AD7E-2D0319AC7216}"/>
    <dgm:cxn modelId="{2AF6E2C6-EF13-466A-8938-CEDA1880620D}" srcId="{4AE0D9FF-8074-4AC4-B990-721069012D29}" destId="{3F597A98-9E81-4C24-A6ED-E46DAEED474B}" srcOrd="3" destOrd="0" parTransId="{791C4BE4-DF53-4967-B7B5-E96ED299F000}" sibTransId="{E080A8B6-D3DC-4E39-8667-856620B56E18}"/>
    <dgm:cxn modelId="{D34AA3C8-EC7D-4D98-85A8-67CB1EF9657A}" type="presOf" srcId="{3F597A98-9E81-4C24-A6ED-E46DAEED474B}" destId="{1BC4994D-0E61-4734-857B-C968C8DEA564}" srcOrd="0" destOrd="0" presId="urn:microsoft.com/office/officeart/2005/8/layout/cycle3"/>
    <dgm:cxn modelId="{40D822CB-426C-4FD4-98CF-89398E1F815A}" srcId="{4AE0D9FF-8074-4AC4-B990-721069012D29}" destId="{7C86FA10-2C59-4C22-8BF0-ECBD332D01E7}" srcOrd="1" destOrd="0" parTransId="{CAC82066-194A-4959-BB3F-3B5CBCA62207}" sibTransId="{25C39C9D-2217-4BF0-B80C-286C4E27A893}"/>
    <dgm:cxn modelId="{736D50CD-E0B6-4917-9C0A-4FBFDB1AEAD9}" type="presOf" srcId="{C0632EB2-823C-4CFF-881C-94E138FCC9E0}" destId="{3C511E63-D497-4AD4-BA54-752B04FA39F5}" srcOrd="0" destOrd="0" presId="urn:microsoft.com/office/officeart/2005/8/layout/cycle3"/>
    <dgm:cxn modelId="{442BF4E2-2AAA-4BB7-9344-6B23CEDDAFB6}" srcId="{4AE0D9FF-8074-4AC4-B990-721069012D29}" destId="{6DB01507-7497-42D7-A61D-16EEBA9D0268}" srcOrd="0" destOrd="0" parTransId="{324E2F02-C1AC-4597-9795-C3AD534D5B55}" sibTransId="{78B8D511-C00B-4A5C-AFF0-4682BA01E771}"/>
    <dgm:cxn modelId="{4DB05ED5-6F57-42FB-8001-312B93C827DE}" type="presParOf" srcId="{146386E4-F1DF-4E36-80E7-6C236BD5543E}" destId="{584653CD-BD9A-4938-AF5B-6AD7DF4EFB3A}" srcOrd="0" destOrd="0" presId="urn:microsoft.com/office/officeart/2005/8/layout/cycle3"/>
    <dgm:cxn modelId="{4DE6327A-FF06-43B2-B4A8-10A8F74FE33B}" type="presParOf" srcId="{584653CD-BD9A-4938-AF5B-6AD7DF4EFB3A}" destId="{00742953-E61C-4D38-AE1D-BBE3D6EFFC6A}" srcOrd="0" destOrd="0" presId="urn:microsoft.com/office/officeart/2005/8/layout/cycle3"/>
    <dgm:cxn modelId="{5F4CAE9F-A134-4D12-A500-23C0812E31DD}" type="presParOf" srcId="{584653CD-BD9A-4938-AF5B-6AD7DF4EFB3A}" destId="{B6040D92-6C6B-410D-B6A8-0E695FAC412A}" srcOrd="1" destOrd="0" presId="urn:microsoft.com/office/officeart/2005/8/layout/cycle3"/>
    <dgm:cxn modelId="{F8F8C1FA-821C-428C-BB0A-BDD19FC81320}" type="presParOf" srcId="{584653CD-BD9A-4938-AF5B-6AD7DF4EFB3A}" destId="{418AF433-0FC4-464E-A58D-0A18A03E08F8}" srcOrd="2" destOrd="0" presId="urn:microsoft.com/office/officeart/2005/8/layout/cycle3"/>
    <dgm:cxn modelId="{5194E9AB-0C4E-4A0B-908B-8B5F180970A9}" type="presParOf" srcId="{584653CD-BD9A-4938-AF5B-6AD7DF4EFB3A}" destId="{3AF9657D-A593-4A4B-B52B-27CBDE8588B3}" srcOrd="3" destOrd="0" presId="urn:microsoft.com/office/officeart/2005/8/layout/cycle3"/>
    <dgm:cxn modelId="{E512136D-3C0E-47A0-98D7-4E395664C732}" type="presParOf" srcId="{584653CD-BD9A-4938-AF5B-6AD7DF4EFB3A}" destId="{1BC4994D-0E61-4734-857B-C968C8DEA564}" srcOrd="4" destOrd="0" presId="urn:microsoft.com/office/officeart/2005/8/layout/cycle3"/>
    <dgm:cxn modelId="{51937A9B-8364-444B-9D0C-DD8039FDC383}" type="presParOf" srcId="{584653CD-BD9A-4938-AF5B-6AD7DF4EFB3A}" destId="{8DED9C5F-FBFA-43D5-88BB-291F6ABB4E7B}" srcOrd="5" destOrd="0" presId="urn:microsoft.com/office/officeart/2005/8/layout/cycle3"/>
    <dgm:cxn modelId="{FFB1E6C5-3D62-42A4-96C7-CA611BE5A276}" type="presParOf" srcId="{584653CD-BD9A-4938-AF5B-6AD7DF4EFB3A}" destId="{3C511E63-D497-4AD4-BA54-752B04FA39F5}" srcOrd="6" destOrd="0" presId="urn:microsoft.com/office/officeart/2005/8/layout/cycle3"/>
    <dgm:cxn modelId="{1BB0EBD1-4F37-4BE1-B10A-0BAB31FAE2AC}" type="presParOf" srcId="{584653CD-BD9A-4938-AF5B-6AD7DF4EFB3A}" destId="{EF7B49EF-E013-47BC-8F40-CD7BDCE40218}" srcOrd="7" destOrd="0" presId="urn:microsoft.com/office/officeart/2005/8/layout/cycle3"/>
    <dgm:cxn modelId="{210B39C8-BB1D-4F35-89B3-4D243C7277F8}" type="presParOf" srcId="{584653CD-BD9A-4938-AF5B-6AD7DF4EFB3A}" destId="{3F580459-518D-430F-9C45-C09843142A8E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007315-E9CF-4D7B-84BB-21E469EB1C6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8DEAD62-BCB3-40A9-8C22-AC6D9680728A}">
      <dgm:prSet phldrT="[Текст]"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Заявка на участие в конкурсном отборе</a:t>
          </a:r>
        </a:p>
      </dgm:t>
    </dgm:pt>
    <dgm:pt modelId="{8D54E536-4767-4CD2-BCA0-8AC6327A814C}" type="parTrans" cxnId="{3A5AB989-7C6F-4521-9751-767FBD874226}">
      <dgm:prSet/>
      <dgm:spPr/>
      <dgm:t>
        <a:bodyPr/>
        <a:lstStyle/>
        <a:p>
          <a:endParaRPr lang="ru-RU"/>
        </a:p>
      </dgm:t>
    </dgm:pt>
    <dgm:pt modelId="{E35C590B-3852-4024-A3C1-344A4BB02FA1}" type="sibTrans" cxnId="{3A5AB989-7C6F-4521-9751-767FBD874226}">
      <dgm:prSet/>
      <dgm:spPr/>
      <dgm:t>
        <a:bodyPr/>
        <a:lstStyle/>
        <a:p>
          <a:endParaRPr lang="ru-RU"/>
        </a:p>
      </dgm:t>
    </dgm:pt>
    <dgm:pt modelId="{54920102-52CE-427E-B45E-6E80A8B25885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Сопроводительное письмо</a:t>
          </a:r>
        </a:p>
      </dgm:t>
    </dgm:pt>
    <dgm:pt modelId="{CB6E4B32-B477-45B2-84A2-AA5AEF8C1618}" type="parTrans" cxnId="{E851F200-62DF-4819-8267-62E78506C9FE}">
      <dgm:prSet/>
      <dgm:spPr/>
      <dgm:t>
        <a:bodyPr/>
        <a:lstStyle/>
        <a:p>
          <a:endParaRPr lang="ru-RU"/>
        </a:p>
      </dgm:t>
    </dgm:pt>
    <dgm:pt modelId="{8A7843A7-38E4-4CA9-AE82-41FCE816C44E}" type="sibTrans" cxnId="{E851F200-62DF-4819-8267-62E78506C9FE}">
      <dgm:prSet/>
      <dgm:spPr/>
      <dgm:t>
        <a:bodyPr/>
        <a:lstStyle/>
        <a:p>
          <a:endParaRPr lang="ru-RU"/>
        </a:p>
      </dgm:t>
    </dgm:pt>
    <dgm:pt modelId="{C2A08E46-EE0D-4CDA-85CD-B4FE8C68D2FE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Справка о численности обучающихся в общеобразовательной организации</a:t>
          </a:r>
        </a:p>
      </dgm:t>
    </dgm:pt>
    <dgm:pt modelId="{F2558BFD-365A-45A8-9AF4-5663E7A3ADCF}" type="parTrans" cxnId="{6B4B50F4-2842-4207-BEE3-340666D7F662}">
      <dgm:prSet/>
      <dgm:spPr/>
      <dgm:t>
        <a:bodyPr/>
        <a:lstStyle/>
        <a:p>
          <a:endParaRPr lang="ru-RU"/>
        </a:p>
      </dgm:t>
    </dgm:pt>
    <dgm:pt modelId="{B7FF65EC-FF05-4953-85FE-4EEA5A0AB7DD}" type="sibTrans" cxnId="{6B4B50F4-2842-4207-BEE3-340666D7F662}">
      <dgm:prSet/>
      <dgm:spPr/>
      <dgm:t>
        <a:bodyPr/>
        <a:lstStyle/>
        <a:p>
          <a:endParaRPr lang="ru-RU"/>
        </a:p>
      </dgm:t>
    </dgm:pt>
    <dgm:pt modelId="{9F228AD8-A78A-4E8B-8CF1-4A68F266B627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Протокол общешкольного голосования по отбору проектов</a:t>
          </a:r>
        </a:p>
      </dgm:t>
    </dgm:pt>
    <dgm:pt modelId="{60971505-C782-4E30-81BE-5E928F251AE1}" type="parTrans" cxnId="{F06B59C8-2500-4C94-ADF1-DD1C883ED857}">
      <dgm:prSet/>
      <dgm:spPr/>
      <dgm:t>
        <a:bodyPr/>
        <a:lstStyle/>
        <a:p>
          <a:endParaRPr lang="ru-RU"/>
        </a:p>
      </dgm:t>
    </dgm:pt>
    <dgm:pt modelId="{B0B17801-FD92-4B65-B28D-C20FEA4A1AAE}" type="sibTrans" cxnId="{F06B59C8-2500-4C94-ADF1-DD1C883ED857}">
      <dgm:prSet/>
      <dgm:spPr/>
      <dgm:t>
        <a:bodyPr/>
        <a:lstStyle/>
        <a:p>
          <a:endParaRPr lang="ru-RU"/>
        </a:p>
      </dgm:t>
    </dgm:pt>
    <dgm:pt modelId="{F37FEAFA-8399-42EA-85C9-5977A5C3DA2E}">
      <dgm:prSet custT="1"/>
      <dgm:spPr/>
      <dgm:t>
        <a:bodyPr/>
        <a:lstStyle/>
        <a:p>
          <a:r>
            <a:rPr lang="ru-RU" sz="1400" b="1" dirty="0">
              <a:latin typeface="+mn-lt"/>
              <a:ea typeface="Roboto Light" panose="02000000000000000000" pitchFamily="2" charset="0"/>
            </a:rPr>
            <a:t>Презентация проекта </a:t>
          </a:r>
        </a:p>
      </dgm:t>
    </dgm:pt>
    <dgm:pt modelId="{C9BF251C-6222-43EF-AE5D-7B6131C9282D}" type="parTrans" cxnId="{F4530134-5F5F-4EED-9B2C-EF469F2427E8}">
      <dgm:prSet/>
      <dgm:spPr/>
      <dgm:t>
        <a:bodyPr/>
        <a:lstStyle/>
        <a:p>
          <a:endParaRPr lang="ru-RU"/>
        </a:p>
      </dgm:t>
    </dgm:pt>
    <dgm:pt modelId="{260FA3C5-68B3-4C00-89B0-40DC3C0DC232}" type="sibTrans" cxnId="{F4530134-5F5F-4EED-9B2C-EF469F2427E8}">
      <dgm:prSet/>
      <dgm:spPr/>
      <dgm:t>
        <a:bodyPr/>
        <a:lstStyle/>
        <a:p>
          <a:endParaRPr lang="ru-RU"/>
        </a:p>
      </dgm:t>
    </dgm:pt>
    <dgm:pt modelId="{215283AF-51A1-4F22-9B87-8C31A694FFA8}" type="pres">
      <dgm:prSet presAssocID="{E6007315-E9CF-4D7B-84BB-21E469EB1C62}" presName="compositeShape" presStyleCnt="0">
        <dgm:presLayoutVars>
          <dgm:dir/>
          <dgm:resizeHandles/>
        </dgm:presLayoutVars>
      </dgm:prSet>
      <dgm:spPr/>
    </dgm:pt>
    <dgm:pt modelId="{9B19E041-784A-4FD2-8434-342247066B3D}" type="pres">
      <dgm:prSet presAssocID="{E6007315-E9CF-4D7B-84BB-21E469EB1C62}" presName="pyramid" presStyleLbl="node1" presStyleIdx="0" presStyleCn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dgm:spPr>
    </dgm:pt>
    <dgm:pt modelId="{A8FFC20E-B098-4B92-8EA7-EE8ABA89F99C}" type="pres">
      <dgm:prSet presAssocID="{E6007315-E9CF-4D7B-84BB-21E469EB1C62}" presName="theList" presStyleCnt="0"/>
      <dgm:spPr/>
    </dgm:pt>
    <dgm:pt modelId="{B4354CC3-977A-4461-865B-1CE6289AC851}" type="pres">
      <dgm:prSet presAssocID="{B8DEAD62-BCB3-40A9-8C22-AC6D9680728A}" presName="aNode" presStyleLbl="fgAcc1" presStyleIdx="0" presStyleCnt="5" custScaleX="95715" custScaleY="77662">
        <dgm:presLayoutVars>
          <dgm:bulletEnabled val="1"/>
        </dgm:presLayoutVars>
      </dgm:prSet>
      <dgm:spPr/>
    </dgm:pt>
    <dgm:pt modelId="{19DC32A2-AEEB-4399-BB50-51312B1F96F8}" type="pres">
      <dgm:prSet presAssocID="{B8DEAD62-BCB3-40A9-8C22-AC6D9680728A}" presName="aSpace" presStyleCnt="0"/>
      <dgm:spPr/>
    </dgm:pt>
    <dgm:pt modelId="{A5696DED-852E-4F43-A9A9-74C81A02F7B5}" type="pres">
      <dgm:prSet presAssocID="{54920102-52CE-427E-B45E-6E80A8B25885}" presName="aNode" presStyleLbl="fgAcc1" presStyleIdx="1" presStyleCnt="5" custScaleX="99873" custScaleY="86101">
        <dgm:presLayoutVars>
          <dgm:bulletEnabled val="1"/>
        </dgm:presLayoutVars>
      </dgm:prSet>
      <dgm:spPr/>
    </dgm:pt>
    <dgm:pt modelId="{1DD8834D-8CEC-481D-A2D6-EF320AEA5877}" type="pres">
      <dgm:prSet presAssocID="{54920102-52CE-427E-B45E-6E80A8B25885}" presName="aSpace" presStyleCnt="0"/>
      <dgm:spPr/>
    </dgm:pt>
    <dgm:pt modelId="{E5D5BE58-2A44-4A44-A889-B4CA57266B24}" type="pres">
      <dgm:prSet presAssocID="{C2A08E46-EE0D-4CDA-85CD-B4FE8C68D2FE}" presName="aNode" presStyleLbl="fgAcc1" presStyleIdx="2" presStyleCnt="5" custScaleX="99873" custScaleY="86101">
        <dgm:presLayoutVars>
          <dgm:bulletEnabled val="1"/>
        </dgm:presLayoutVars>
      </dgm:prSet>
      <dgm:spPr/>
    </dgm:pt>
    <dgm:pt modelId="{BC31D0FC-5D8B-4289-8375-814BA71B2DE4}" type="pres">
      <dgm:prSet presAssocID="{C2A08E46-EE0D-4CDA-85CD-B4FE8C68D2FE}" presName="aSpace" presStyleCnt="0"/>
      <dgm:spPr/>
    </dgm:pt>
    <dgm:pt modelId="{69A0959E-4633-4F0B-B6F6-2BABED9A4668}" type="pres">
      <dgm:prSet presAssocID="{9F228AD8-A78A-4E8B-8CF1-4A68F266B627}" presName="aNode" presStyleLbl="fgAcc1" presStyleIdx="3" presStyleCnt="5" custScaleX="99873" custScaleY="86101">
        <dgm:presLayoutVars>
          <dgm:bulletEnabled val="1"/>
        </dgm:presLayoutVars>
      </dgm:prSet>
      <dgm:spPr/>
    </dgm:pt>
    <dgm:pt modelId="{79472054-CF69-4EA3-A6FA-BCCB3EE52559}" type="pres">
      <dgm:prSet presAssocID="{9F228AD8-A78A-4E8B-8CF1-4A68F266B627}" presName="aSpace" presStyleCnt="0"/>
      <dgm:spPr/>
    </dgm:pt>
    <dgm:pt modelId="{96B8204E-1E44-4778-B41D-6C9F80A72962}" type="pres">
      <dgm:prSet presAssocID="{F37FEAFA-8399-42EA-85C9-5977A5C3DA2E}" presName="aNode" presStyleLbl="fgAcc1" presStyleIdx="4" presStyleCnt="5" custScaleX="99873" custScaleY="86101">
        <dgm:presLayoutVars>
          <dgm:bulletEnabled val="1"/>
        </dgm:presLayoutVars>
      </dgm:prSet>
      <dgm:spPr/>
    </dgm:pt>
    <dgm:pt modelId="{AAF2E9DC-2424-4D19-B655-96D2CDCD1CE4}" type="pres">
      <dgm:prSet presAssocID="{F37FEAFA-8399-42EA-85C9-5977A5C3DA2E}" presName="aSpace" presStyleCnt="0"/>
      <dgm:spPr/>
    </dgm:pt>
  </dgm:ptLst>
  <dgm:cxnLst>
    <dgm:cxn modelId="{E851F200-62DF-4819-8267-62E78506C9FE}" srcId="{E6007315-E9CF-4D7B-84BB-21E469EB1C62}" destId="{54920102-52CE-427E-B45E-6E80A8B25885}" srcOrd="1" destOrd="0" parTransId="{CB6E4B32-B477-45B2-84A2-AA5AEF8C1618}" sibTransId="{8A7843A7-38E4-4CA9-AE82-41FCE816C44E}"/>
    <dgm:cxn modelId="{98C9890D-93EC-4CDE-AD81-9CFBF03B543E}" type="presOf" srcId="{E6007315-E9CF-4D7B-84BB-21E469EB1C62}" destId="{215283AF-51A1-4F22-9B87-8C31A694FFA8}" srcOrd="0" destOrd="0" presId="urn:microsoft.com/office/officeart/2005/8/layout/pyramid2"/>
    <dgm:cxn modelId="{74990C2F-5417-4803-85D8-1B4013B5DBED}" type="presOf" srcId="{F37FEAFA-8399-42EA-85C9-5977A5C3DA2E}" destId="{96B8204E-1E44-4778-B41D-6C9F80A72962}" srcOrd="0" destOrd="0" presId="urn:microsoft.com/office/officeart/2005/8/layout/pyramid2"/>
    <dgm:cxn modelId="{F4530134-5F5F-4EED-9B2C-EF469F2427E8}" srcId="{E6007315-E9CF-4D7B-84BB-21E469EB1C62}" destId="{F37FEAFA-8399-42EA-85C9-5977A5C3DA2E}" srcOrd="4" destOrd="0" parTransId="{C9BF251C-6222-43EF-AE5D-7B6131C9282D}" sibTransId="{260FA3C5-68B3-4C00-89B0-40DC3C0DC232}"/>
    <dgm:cxn modelId="{4EFE963C-9841-45CE-BD68-D31B33C759CF}" type="presOf" srcId="{54920102-52CE-427E-B45E-6E80A8B25885}" destId="{A5696DED-852E-4F43-A9A9-74C81A02F7B5}" srcOrd="0" destOrd="0" presId="urn:microsoft.com/office/officeart/2005/8/layout/pyramid2"/>
    <dgm:cxn modelId="{3A5AB989-7C6F-4521-9751-767FBD874226}" srcId="{E6007315-E9CF-4D7B-84BB-21E469EB1C62}" destId="{B8DEAD62-BCB3-40A9-8C22-AC6D9680728A}" srcOrd="0" destOrd="0" parTransId="{8D54E536-4767-4CD2-BCA0-8AC6327A814C}" sibTransId="{E35C590B-3852-4024-A3C1-344A4BB02FA1}"/>
    <dgm:cxn modelId="{52F3EDC5-5FCE-4F80-ACB1-0ED158731675}" type="presOf" srcId="{B8DEAD62-BCB3-40A9-8C22-AC6D9680728A}" destId="{B4354CC3-977A-4461-865B-1CE6289AC851}" srcOrd="0" destOrd="0" presId="urn:microsoft.com/office/officeart/2005/8/layout/pyramid2"/>
    <dgm:cxn modelId="{F06B59C8-2500-4C94-ADF1-DD1C883ED857}" srcId="{E6007315-E9CF-4D7B-84BB-21E469EB1C62}" destId="{9F228AD8-A78A-4E8B-8CF1-4A68F266B627}" srcOrd="3" destOrd="0" parTransId="{60971505-C782-4E30-81BE-5E928F251AE1}" sibTransId="{B0B17801-FD92-4B65-B28D-C20FEA4A1AAE}"/>
    <dgm:cxn modelId="{BF0367E4-DCB3-4FEA-B29B-E574623FA954}" type="presOf" srcId="{C2A08E46-EE0D-4CDA-85CD-B4FE8C68D2FE}" destId="{E5D5BE58-2A44-4A44-A889-B4CA57266B24}" srcOrd="0" destOrd="0" presId="urn:microsoft.com/office/officeart/2005/8/layout/pyramid2"/>
    <dgm:cxn modelId="{6B4B50F4-2842-4207-BEE3-340666D7F662}" srcId="{E6007315-E9CF-4D7B-84BB-21E469EB1C62}" destId="{C2A08E46-EE0D-4CDA-85CD-B4FE8C68D2FE}" srcOrd="2" destOrd="0" parTransId="{F2558BFD-365A-45A8-9AF4-5663E7A3ADCF}" sibTransId="{B7FF65EC-FF05-4953-85FE-4EEA5A0AB7DD}"/>
    <dgm:cxn modelId="{B3E804F9-1BA8-4215-B010-F89133B09DE7}" type="presOf" srcId="{9F228AD8-A78A-4E8B-8CF1-4A68F266B627}" destId="{69A0959E-4633-4F0B-B6F6-2BABED9A4668}" srcOrd="0" destOrd="0" presId="urn:microsoft.com/office/officeart/2005/8/layout/pyramid2"/>
    <dgm:cxn modelId="{ECC88434-9A71-4E54-904A-1895CA443568}" type="presParOf" srcId="{215283AF-51A1-4F22-9B87-8C31A694FFA8}" destId="{9B19E041-784A-4FD2-8434-342247066B3D}" srcOrd="0" destOrd="0" presId="urn:microsoft.com/office/officeart/2005/8/layout/pyramid2"/>
    <dgm:cxn modelId="{0BA546D5-8A55-4A96-B071-154BAC3B0A34}" type="presParOf" srcId="{215283AF-51A1-4F22-9B87-8C31A694FFA8}" destId="{A8FFC20E-B098-4B92-8EA7-EE8ABA89F99C}" srcOrd="1" destOrd="0" presId="urn:microsoft.com/office/officeart/2005/8/layout/pyramid2"/>
    <dgm:cxn modelId="{C8AA9ACE-B40C-459A-B140-F2A4C214AD74}" type="presParOf" srcId="{A8FFC20E-B098-4B92-8EA7-EE8ABA89F99C}" destId="{B4354CC3-977A-4461-865B-1CE6289AC851}" srcOrd="0" destOrd="0" presId="urn:microsoft.com/office/officeart/2005/8/layout/pyramid2"/>
    <dgm:cxn modelId="{1B046F5B-73DD-497A-A358-E10DD199EC89}" type="presParOf" srcId="{A8FFC20E-B098-4B92-8EA7-EE8ABA89F99C}" destId="{19DC32A2-AEEB-4399-BB50-51312B1F96F8}" srcOrd="1" destOrd="0" presId="urn:microsoft.com/office/officeart/2005/8/layout/pyramid2"/>
    <dgm:cxn modelId="{85C0B135-1C11-4D51-A1B8-196DA08F8076}" type="presParOf" srcId="{A8FFC20E-B098-4B92-8EA7-EE8ABA89F99C}" destId="{A5696DED-852E-4F43-A9A9-74C81A02F7B5}" srcOrd="2" destOrd="0" presId="urn:microsoft.com/office/officeart/2005/8/layout/pyramid2"/>
    <dgm:cxn modelId="{1BD8E5CB-F34F-41C2-8329-D96430BB9A8B}" type="presParOf" srcId="{A8FFC20E-B098-4B92-8EA7-EE8ABA89F99C}" destId="{1DD8834D-8CEC-481D-A2D6-EF320AEA5877}" srcOrd="3" destOrd="0" presId="urn:microsoft.com/office/officeart/2005/8/layout/pyramid2"/>
    <dgm:cxn modelId="{3F23C410-4672-477B-BC41-D8F0405ACBD7}" type="presParOf" srcId="{A8FFC20E-B098-4B92-8EA7-EE8ABA89F99C}" destId="{E5D5BE58-2A44-4A44-A889-B4CA57266B24}" srcOrd="4" destOrd="0" presId="urn:microsoft.com/office/officeart/2005/8/layout/pyramid2"/>
    <dgm:cxn modelId="{7C9FA2B7-B6D1-4E00-B1CC-6A1ED749C101}" type="presParOf" srcId="{A8FFC20E-B098-4B92-8EA7-EE8ABA89F99C}" destId="{BC31D0FC-5D8B-4289-8375-814BA71B2DE4}" srcOrd="5" destOrd="0" presId="urn:microsoft.com/office/officeart/2005/8/layout/pyramid2"/>
    <dgm:cxn modelId="{D3789885-5398-407C-9D54-F26F67545F3B}" type="presParOf" srcId="{A8FFC20E-B098-4B92-8EA7-EE8ABA89F99C}" destId="{69A0959E-4633-4F0B-B6F6-2BABED9A4668}" srcOrd="6" destOrd="0" presId="urn:microsoft.com/office/officeart/2005/8/layout/pyramid2"/>
    <dgm:cxn modelId="{9691C2E5-8126-4B22-9127-21170EE0E067}" type="presParOf" srcId="{A8FFC20E-B098-4B92-8EA7-EE8ABA89F99C}" destId="{79472054-CF69-4EA3-A6FA-BCCB3EE52559}" srcOrd="7" destOrd="0" presId="urn:microsoft.com/office/officeart/2005/8/layout/pyramid2"/>
    <dgm:cxn modelId="{CF7F8ECF-B636-4F64-953C-44E43FD868A6}" type="presParOf" srcId="{A8FFC20E-B098-4B92-8EA7-EE8ABA89F99C}" destId="{96B8204E-1E44-4778-B41D-6C9F80A72962}" srcOrd="8" destOrd="0" presId="urn:microsoft.com/office/officeart/2005/8/layout/pyramid2"/>
    <dgm:cxn modelId="{FD4AFA81-1FE5-4DD2-B043-8F0B1EB9002E}" type="presParOf" srcId="{A8FFC20E-B098-4B92-8EA7-EE8ABA89F99C}" destId="{AAF2E9DC-2424-4D19-B655-96D2CDCD1CE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83E59D-D6F7-4FEE-AAB6-6B31CE521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95C563-489A-4ACB-8C13-1E58152444C2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1. Сопроводительное письмо (по Форме  из приложения 4 к Приказу Министерства финансов Республики Крым от 21.03.2023 № 47 )</a:t>
          </a:r>
        </a:p>
      </dgm:t>
    </dgm:pt>
    <dgm:pt modelId="{6FE7BD9E-054B-4F63-AE3D-16F280176C15}" type="parTrans" cxnId="{54A486B0-315D-4494-AAEC-314F5A4E0243}">
      <dgm:prSet/>
      <dgm:spPr/>
      <dgm:t>
        <a:bodyPr/>
        <a:lstStyle/>
        <a:p>
          <a:endParaRPr lang="ru-RU"/>
        </a:p>
      </dgm:t>
    </dgm:pt>
    <dgm:pt modelId="{3CDE8410-360C-4D34-BA39-91F33C9AF6DD}" type="sibTrans" cxnId="{54A486B0-315D-4494-AAEC-314F5A4E0243}">
      <dgm:prSet/>
      <dgm:spPr/>
      <dgm:t>
        <a:bodyPr/>
        <a:lstStyle/>
        <a:p>
          <a:endParaRPr lang="ru-RU"/>
        </a:p>
      </dgm:t>
    </dgm:pt>
    <dgm:pt modelId="{2967B727-3AA2-4365-9818-9870B020758A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2. Заявка на участие в конкурсном отборе (по Форме  из приложения 4 к Приказу Министерства финансов Республики Крым от 21.03.2023 № 47)</a:t>
          </a:r>
        </a:p>
      </dgm:t>
    </dgm:pt>
    <dgm:pt modelId="{AF4185BF-A897-4551-870C-0A1F9AFD6338}" type="parTrans" cxnId="{BEB9B20D-D227-4D9E-92AB-B6DBBE046D8A}">
      <dgm:prSet/>
      <dgm:spPr/>
      <dgm:t>
        <a:bodyPr/>
        <a:lstStyle/>
        <a:p>
          <a:endParaRPr lang="ru-RU"/>
        </a:p>
      </dgm:t>
    </dgm:pt>
    <dgm:pt modelId="{739C246E-BEC7-4C31-8B91-75F7C81D6F3E}" type="sibTrans" cxnId="{BEB9B20D-D227-4D9E-92AB-B6DBBE046D8A}">
      <dgm:prSet/>
      <dgm:spPr/>
      <dgm:t>
        <a:bodyPr/>
        <a:lstStyle/>
        <a:p>
          <a:endParaRPr lang="ru-RU"/>
        </a:p>
      </dgm:t>
    </dgm:pt>
    <dgm:pt modelId="{B7425C7B-3B2A-4FDD-930A-CCBBBD4A3FFF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3. Справка о численности обучающихся 8-11 классов школы (по Форме  из приложения 4 к Приказу Министерства финансов Республики Крым от 21.03.2023 № 47)</a:t>
          </a:r>
        </a:p>
      </dgm:t>
    </dgm:pt>
    <dgm:pt modelId="{A5862B0C-CFBB-4E8A-8119-0EF717ED959D}" type="parTrans" cxnId="{E6D85B86-5A1C-4C2B-BFE0-207590E56125}">
      <dgm:prSet/>
      <dgm:spPr/>
      <dgm:t>
        <a:bodyPr/>
        <a:lstStyle/>
        <a:p>
          <a:endParaRPr lang="ru-RU"/>
        </a:p>
      </dgm:t>
    </dgm:pt>
    <dgm:pt modelId="{3C98D03B-0815-463C-A175-0546634CF352}" type="sibTrans" cxnId="{E6D85B86-5A1C-4C2B-BFE0-207590E56125}">
      <dgm:prSet/>
      <dgm:spPr/>
      <dgm:t>
        <a:bodyPr/>
        <a:lstStyle/>
        <a:p>
          <a:endParaRPr lang="ru-RU"/>
        </a:p>
      </dgm:t>
    </dgm:pt>
    <dgm:pt modelId="{EF357044-E93B-44C8-9025-26B00F93D8A6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4. Протокол общешкольного собрания по отбору проектов (по Форме  из приложения 4 к Приказу Министерства финансов Республики Крым от 21.03.2023 № 47)</a:t>
          </a:r>
        </a:p>
      </dgm:t>
    </dgm:pt>
    <dgm:pt modelId="{37232CC7-C5B7-4DCB-ADC9-E8712FC3A3D3}" type="parTrans" cxnId="{33F002E8-FF90-4B36-979C-88DB09ADBEB9}">
      <dgm:prSet/>
      <dgm:spPr/>
      <dgm:t>
        <a:bodyPr/>
        <a:lstStyle/>
        <a:p>
          <a:endParaRPr lang="ru-RU"/>
        </a:p>
      </dgm:t>
    </dgm:pt>
    <dgm:pt modelId="{9341CC9E-C34B-4518-87B3-53E20A956480}" type="sibTrans" cxnId="{33F002E8-FF90-4B36-979C-88DB09ADBEB9}">
      <dgm:prSet/>
      <dgm:spPr/>
      <dgm:t>
        <a:bodyPr/>
        <a:lstStyle/>
        <a:p>
          <a:endParaRPr lang="ru-RU"/>
        </a:p>
      </dgm:t>
    </dgm:pt>
    <dgm:pt modelId="{491653F4-F4C3-49DA-8E85-59EF6160A1EE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5. Рейтинг проектов, рассмотренных на общешкольном голосовании</a:t>
          </a:r>
        </a:p>
      </dgm:t>
    </dgm:pt>
    <dgm:pt modelId="{336959DF-0BAA-4667-A0CB-93F6942A0421}" type="parTrans" cxnId="{409BBCC9-B1C0-41DE-A6F3-4BC3790FBB0F}">
      <dgm:prSet/>
      <dgm:spPr/>
      <dgm:t>
        <a:bodyPr/>
        <a:lstStyle/>
        <a:p>
          <a:endParaRPr lang="ru-RU"/>
        </a:p>
      </dgm:t>
    </dgm:pt>
    <dgm:pt modelId="{B8209F06-5818-4F43-A673-F65BE3DBB221}" type="sibTrans" cxnId="{409BBCC9-B1C0-41DE-A6F3-4BC3790FBB0F}">
      <dgm:prSet/>
      <dgm:spPr/>
      <dgm:t>
        <a:bodyPr/>
        <a:lstStyle/>
        <a:p>
          <a:endParaRPr lang="ru-RU"/>
        </a:p>
      </dgm:t>
    </dgm:pt>
    <dgm:pt modelId="{3FE989C8-692B-4D1C-A619-4A254F872BCA}">
      <dgm:prSet phldrT="[Текст]" custT="1"/>
      <dgm:spPr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 6. Документы. Подтверждающие стоимость реализации проекта (</a:t>
          </a:r>
          <a:r>
            <a:rPr lang="ru-RU" sz="1600" dirty="0" err="1">
              <a:solidFill>
                <a:schemeClr val="tx1"/>
              </a:solidFill>
            </a:rPr>
            <a:t>лс</a:t>
          </a:r>
          <a:r>
            <a:rPr lang="ru-RU" sz="1600" dirty="0">
              <a:solidFill>
                <a:schemeClr val="tx1"/>
              </a:solidFill>
            </a:rPr>
            <a:t>,  </a:t>
          </a:r>
          <a:r>
            <a:rPr lang="ru-RU" sz="1600" dirty="0" err="1">
              <a:solidFill>
                <a:schemeClr val="tx1"/>
              </a:solidFill>
            </a:rPr>
            <a:t>сср</a:t>
          </a:r>
          <a:r>
            <a:rPr lang="ru-RU" sz="1600" dirty="0">
              <a:solidFill>
                <a:schemeClr val="tx1"/>
              </a:solidFill>
            </a:rPr>
            <a:t> на работы, услуги в рамках проекта, прайс-листы, коммерческие предложения (не менее 3-х), иные документы, подтверждающие стоимость проекта.</a:t>
          </a:r>
        </a:p>
      </dgm:t>
    </dgm:pt>
    <dgm:pt modelId="{D985175B-56D8-4667-B434-1F48FA049027}" type="parTrans" cxnId="{AA8C161C-E6E6-4340-A59E-738843C1E4ED}">
      <dgm:prSet/>
      <dgm:spPr/>
      <dgm:t>
        <a:bodyPr/>
        <a:lstStyle/>
        <a:p>
          <a:endParaRPr lang="ru-RU"/>
        </a:p>
      </dgm:t>
    </dgm:pt>
    <dgm:pt modelId="{8FAD4EFF-3522-4EEA-82AD-4A61AB0812ED}" type="sibTrans" cxnId="{AA8C161C-E6E6-4340-A59E-738843C1E4ED}">
      <dgm:prSet/>
      <dgm:spPr/>
      <dgm:t>
        <a:bodyPr/>
        <a:lstStyle/>
        <a:p>
          <a:endParaRPr lang="ru-RU"/>
        </a:p>
      </dgm:t>
    </dgm:pt>
    <dgm:pt modelId="{AE92C929-8EA8-4A1E-A94D-9B31E0F49D4A}" type="pres">
      <dgm:prSet presAssocID="{A283E59D-D6F7-4FEE-AAB6-6B31CE521DA3}" presName="linear" presStyleCnt="0">
        <dgm:presLayoutVars>
          <dgm:dir/>
          <dgm:animLvl val="lvl"/>
          <dgm:resizeHandles val="exact"/>
        </dgm:presLayoutVars>
      </dgm:prSet>
      <dgm:spPr/>
    </dgm:pt>
    <dgm:pt modelId="{DC0B7042-7597-423B-B1C2-783B9375E767}" type="pres">
      <dgm:prSet presAssocID="{3295C563-489A-4ACB-8C13-1E58152444C2}" presName="parentLin" presStyleCnt="0"/>
      <dgm:spPr/>
    </dgm:pt>
    <dgm:pt modelId="{8516E90D-9200-43F0-A576-2553729F0427}" type="pres">
      <dgm:prSet presAssocID="{3295C563-489A-4ACB-8C13-1E58152444C2}" presName="parentLeftMargin" presStyleLbl="node1" presStyleIdx="0" presStyleCnt="6"/>
      <dgm:spPr/>
    </dgm:pt>
    <dgm:pt modelId="{D7ED9C46-5759-40D7-9C5A-34D62B4A2C77}" type="pres">
      <dgm:prSet presAssocID="{3295C563-489A-4ACB-8C13-1E58152444C2}" presName="parentText" presStyleLbl="node1" presStyleIdx="0" presStyleCnt="6" custScaleX="142857" custScaleY="133101">
        <dgm:presLayoutVars>
          <dgm:chMax val="0"/>
          <dgm:bulletEnabled val="1"/>
        </dgm:presLayoutVars>
      </dgm:prSet>
      <dgm:spPr/>
    </dgm:pt>
    <dgm:pt modelId="{437B5B7C-EEAE-4A31-9719-00DBFECC792A}" type="pres">
      <dgm:prSet presAssocID="{3295C563-489A-4ACB-8C13-1E58152444C2}" presName="negativeSpace" presStyleCnt="0"/>
      <dgm:spPr/>
    </dgm:pt>
    <dgm:pt modelId="{A92E52DF-60D9-42AE-9901-4C5F9FD4F177}" type="pres">
      <dgm:prSet presAssocID="{3295C563-489A-4ACB-8C13-1E58152444C2}" presName="childText" presStyleLbl="conFgAcc1" presStyleIdx="0" presStyleCnt="6">
        <dgm:presLayoutVars>
          <dgm:bulletEnabled val="1"/>
        </dgm:presLayoutVars>
      </dgm:prSet>
      <dgm:spPr/>
    </dgm:pt>
    <dgm:pt modelId="{510329CB-D02F-4F7F-A156-4B07DA2B6BF8}" type="pres">
      <dgm:prSet presAssocID="{3CDE8410-360C-4D34-BA39-91F33C9AF6DD}" presName="spaceBetweenRectangles" presStyleCnt="0"/>
      <dgm:spPr/>
    </dgm:pt>
    <dgm:pt modelId="{4DCA7EB9-C233-4885-9208-289C407B438A}" type="pres">
      <dgm:prSet presAssocID="{2967B727-3AA2-4365-9818-9870B020758A}" presName="parentLin" presStyleCnt="0"/>
      <dgm:spPr/>
    </dgm:pt>
    <dgm:pt modelId="{87E70F76-78E8-41FF-BEDA-252B9912713D}" type="pres">
      <dgm:prSet presAssocID="{2967B727-3AA2-4365-9818-9870B020758A}" presName="parentLeftMargin" presStyleLbl="node1" presStyleIdx="0" presStyleCnt="6"/>
      <dgm:spPr/>
    </dgm:pt>
    <dgm:pt modelId="{BA0DE08D-A749-4B4C-AC1A-9D83B9C05189}" type="pres">
      <dgm:prSet presAssocID="{2967B727-3AA2-4365-9818-9870B020758A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7ED0762B-8753-433C-AC7C-419B0968BE62}" type="pres">
      <dgm:prSet presAssocID="{2967B727-3AA2-4365-9818-9870B020758A}" presName="negativeSpace" presStyleCnt="0"/>
      <dgm:spPr/>
    </dgm:pt>
    <dgm:pt modelId="{0D76867D-4626-4B20-AE02-E26E0FE050BD}" type="pres">
      <dgm:prSet presAssocID="{2967B727-3AA2-4365-9818-9870B020758A}" presName="childText" presStyleLbl="conFgAcc1" presStyleIdx="1" presStyleCnt="6">
        <dgm:presLayoutVars>
          <dgm:bulletEnabled val="1"/>
        </dgm:presLayoutVars>
      </dgm:prSet>
      <dgm:spPr/>
    </dgm:pt>
    <dgm:pt modelId="{9E2E1D8B-C5CF-4F90-A4BE-23A31751D48F}" type="pres">
      <dgm:prSet presAssocID="{739C246E-BEC7-4C31-8B91-75F7C81D6F3E}" presName="spaceBetweenRectangles" presStyleCnt="0"/>
      <dgm:spPr/>
    </dgm:pt>
    <dgm:pt modelId="{D81EE84F-86DF-4643-AF3D-B09401A294A2}" type="pres">
      <dgm:prSet presAssocID="{B7425C7B-3B2A-4FDD-930A-CCBBBD4A3FFF}" presName="parentLin" presStyleCnt="0"/>
      <dgm:spPr/>
    </dgm:pt>
    <dgm:pt modelId="{B9E6994F-4B5C-452E-A139-1EBC6631A919}" type="pres">
      <dgm:prSet presAssocID="{B7425C7B-3B2A-4FDD-930A-CCBBBD4A3FFF}" presName="parentLeftMargin" presStyleLbl="node1" presStyleIdx="1" presStyleCnt="6"/>
      <dgm:spPr/>
    </dgm:pt>
    <dgm:pt modelId="{6556A5F7-10D7-4DB2-9A9E-128EEDE567D7}" type="pres">
      <dgm:prSet presAssocID="{B7425C7B-3B2A-4FDD-930A-CCBBBD4A3FFF}" presName="parentText" presStyleLbl="node1" presStyleIdx="2" presStyleCnt="6" custScaleX="142857">
        <dgm:presLayoutVars>
          <dgm:chMax val="0"/>
          <dgm:bulletEnabled val="1"/>
        </dgm:presLayoutVars>
      </dgm:prSet>
      <dgm:spPr/>
    </dgm:pt>
    <dgm:pt modelId="{7B985FF4-51F4-4D82-A751-783E00405034}" type="pres">
      <dgm:prSet presAssocID="{B7425C7B-3B2A-4FDD-930A-CCBBBD4A3FFF}" presName="negativeSpace" presStyleCnt="0"/>
      <dgm:spPr/>
    </dgm:pt>
    <dgm:pt modelId="{AC116BF4-4370-470B-BD31-7C977E9FD8DA}" type="pres">
      <dgm:prSet presAssocID="{B7425C7B-3B2A-4FDD-930A-CCBBBD4A3FFF}" presName="childText" presStyleLbl="conFgAcc1" presStyleIdx="2" presStyleCnt="6">
        <dgm:presLayoutVars>
          <dgm:bulletEnabled val="1"/>
        </dgm:presLayoutVars>
      </dgm:prSet>
      <dgm:spPr/>
    </dgm:pt>
    <dgm:pt modelId="{07EA334E-6F57-466D-B05D-688011B3B03A}" type="pres">
      <dgm:prSet presAssocID="{3C98D03B-0815-463C-A175-0546634CF352}" presName="spaceBetweenRectangles" presStyleCnt="0"/>
      <dgm:spPr/>
    </dgm:pt>
    <dgm:pt modelId="{1DCD549D-90CC-44C1-89A9-202E4AEA54E3}" type="pres">
      <dgm:prSet presAssocID="{EF357044-E93B-44C8-9025-26B00F93D8A6}" presName="parentLin" presStyleCnt="0"/>
      <dgm:spPr/>
    </dgm:pt>
    <dgm:pt modelId="{08BD5352-6BC8-4649-9AE3-EAAFC0037C41}" type="pres">
      <dgm:prSet presAssocID="{EF357044-E93B-44C8-9025-26B00F93D8A6}" presName="parentLeftMargin" presStyleLbl="node1" presStyleIdx="2" presStyleCnt="6"/>
      <dgm:spPr/>
    </dgm:pt>
    <dgm:pt modelId="{B4E5B166-6C87-4BFB-93E6-0AAB2CAD512B}" type="pres">
      <dgm:prSet presAssocID="{EF357044-E93B-44C8-9025-26B00F93D8A6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09CF08F3-AE7B-4367-9688-D386B687531E}" type="pres">
      <dgm:prSet presAssocID="{EF357044-E93B-44C8-9025-26B00F93D8A6}" presName="negativeSpace" presStyleCnt="0"/>
      <dgm:spPr/>
    </dgm:pt>
    <dgm:pt modelId="{4395B20D-C979-45B6-AB13-5B5FCC2F55B7}" type="pres">
      <dgm:prSet presAssocID="{EF357044-E93B-44C8-9025-26B00F93D8A6}" presName="childText" presStyleLbl="conFgAcc1" presStyleIdx="3" presStyleCnt="6">
        <dgm:presLayoutVars>
          <dgm:bulletEnabled val="1"/>
        </dgm:presLayoutVars>
      </dgm:prSet>
      <dgm:spPr/>
    </dgm:pt>
    <dgm:pt modelId="{CC29C350-4C27-49EE-8070-8676DA5F2FA2}" type="pres">
      <dgm:prSet presAssocID="{9341CC9E-C34B-4518-87B3-53E20A956480}" presName="spaceBetweenRectangles" presStyleCnt="0"/>
      <dgm:spPr/>
    </dgm:pt>
    <dgm:pt modelId="{C61402C6-FFDF-4E92-94F5-B86F81377552}" type="pres">
      <dgm:prSet presAssocID="{491653F4-F4C3-49DA-8E85-59EF6160A1EE}" presName="parentLin" presStyleCnt="0"/>
      <dgm:spPr/>
    </dgm:pt>
    <dgm:pt modelId="{895527D2-13D8-40F7-8A56-577220489FCE}" type="pres">
      <dgm:prSet presAssocID="{491653F4-F4C3-49DA-8E85-59EF6160A1EE}" presName="parentLeftMargin" presStyleLbl="node1" presStyleIdx="3" presStyleCnt="6"/>
      <dgm:spPr/>
    </dgm:pt>
    <dgm:pt modelId="{FFF90B8E-325F-41C0-ADA2-DEBEFDDF8F94}" type="pres">
      <dgm:prSet presAssocID="{491653F4-F4C3-49DA-8E85-59EF6160A1EE}" presName="parentText" presStyleLbl="node1" presStyleIdx="4" presStyleCnt="6" custScaleX="142857" custLinFactNeighborX="-5642" custLinFactNeighborY="-13174">
        <dgm:presLayoutVars>
          <dgm:chMax val="0"/>
          <dgm:bulletEnabled val="1"/>
        </dgm:presLayoutVars>
      </dgm:prSet>
      <dgm:spPr/>
    </dgm:pt>
    <dgm:pt modelId="{1D3D0793-4534-4250-96A0-4FE8AD09B930}" type="pres">
      <dgm:prSet presAssocID="{491653F4-F4C3-49DA-8E85-59EF6160A1EE}" presName="negativeSpace" presStyleCnt="0"/>
      <dgm:spPr/>
    </dgm:pt>
    <dgm:pt modelId="{CB55BC69-A729-4838-9D5F-A0992BA8B32E}" type="pres">
      <dgm:prSet presAssocID="{491653F4-F4C3-49DA-8E85-59EF6160A1EE}" presName="childText" presStyleLbl="conFgAcc1" presStyleIdx="4" presStyleCnt="6">
        <dgm:presLayoutVars>
          <dgm:bulletEnabled val="1"/>
        </dgm:presLayoutVars>
      </dgm:prSet>
      <dgm:spPr/>
    </dgm:pt>
    <dgm:pt modelId="{CB309CBB-7A04-4636-844D-9F8B1C5D98EA}" type="pres">
      <dgm:prSet presAssocID="{B8209F06-5818-4F43-A673-F65BE3DBB221}" presName="spaceBetweenRectangles" presStyleCnt="0"/>
      <dgm:spPr/>
    </dgm:pt>
    <dgm:pt modelId="{FB89F171-86BC-40FA-8940-7885B9979C8C}" type="pres">
      <dgm:prSet presAssocID="{3FE989C8-692B-4D1C-A619-4A254F872BCA}" presName="parentLin" presStyleCnt="0"/>
      <dgm:spPr/>
    </dgm:pt>
    <dgm:pt modelId="{E388A400-7A82-4FCB-8B9F-2372F9C17291}" type="pres">
      <dgm:prSet presAssocID="{3FE989C8-692B-4D1C-A619-4A254F872BCA}" presName="parentLeftMargin" presStyleLbl="node1" presStyleIdx="4" presStyleCnt="6"/>
      <dgm:spPr/>
    </dgm:pt>
    <dgm:pt modelId="{DF100149-C9DB-406C-A230-60D5B0493A63}" type="pres">
      <dgm:prSet presAssocID="{3FE989C8-692B-4D1C-A619-4A254F872BCA}" presName="parentText" presStyleLbl="node1" presStyleIdx="5" presStyleCnt="6" custScaleX="142367" custScaleY="138628">
        <dgm:presLayoutVars>
          <dgm:chMax val="0"/>
          <dgm:bulletEnabled val="1"/>
        </dgm:presLayoutVars>
      </dgm:prSet>
      <dgm:spPr/>
    </dgm:pt>
    <dgm:pt modelId="{036E610D-9098-4C39-A680-641D05FB29CA}" type="pres">
      <dgm:prSet presAssocID="{3FE989C8-692B-4D1C-A619-4A254F872BCA}" presName="negativeSpace" presStyleCnt="0"/>
      <dgm:spPr/>
    </dgm:pt>
    <dgm:pt modelId="{4141A2BA-5F74-40F8-BD46-16667BAB3B8C}" type="pres">
      <dgm:prSet presAssocID="{3FE989C8-692B-4D1C-A619-4A254F872BC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BE8E30C-F48B-43AA-AFB0-B33B82CB2FD7}" type="presOf" srcId="{3295C563-489A-4ACB-8C13-1E58152444C2}" destId="{8516E90D-9200-43F0-A576-2553729F0427}" srcOrd="0" destOrd="0" presId="urn:microsoft.com/office/officeart/2005/8/layout/list1"/>
    <dgm:cxn modelId="{BEB9B20D-D227-4D9E-92AB-B6DBBE046D8A}" srcId="{A283E59D-D6F7-4FEE-AAB6-6B31CE521DA3}" destId="{2967B727-3AA2-4365-9818-9870B020758A}" srcOrd="1" destOrd="0" parTransId="{AF4185BF-A897-4551-870C-0A1F9AFD6338}" sibTransId="{739C246E-BEC7-4C31-8B91-75F7C81D6F3E}"/>
    <dgm:cxn modelId="{30102D11-7E94-4D19-87DA-8E6E934FBC85}" type="presOf" srcId="{B7425C7B-3B2A-4FDD-930A-CCBBBD4A3FFF}" destId="{B9E6994F-4B5C-452E-A139-1EBC6631A919}" srcOrd="0" destOrd="0" presId="urn:microsoft.com/office/officeart/2005/8/layout/list1"/>
    <dgm:cxn modelId="{AA8C161C-E6E6-4340-A59E-738843C1E4ED}" srcId="{A283E59D-D6F7-4FEE-AAB6-6B31CE521DA3}" destId="{3FE989C8-692B-4D1C-A619-4A254F872BCA}" srcOrd="5" destOrd="0" parTransId="{D985175B-56D8-4667-B434-1F48FA049027}" sibTransId="{8FAD4EFF-3522-4EEA-82AD-4A61AB0812ED}"/>
    <dgm:cxn modelId="{B8907124-2A75-4497-84F3-FABD58480DE4}" type="presOf" srcId="{EF357044-E93B-44C8-9025-26B00F93D8A6}" destId="{08BD5352-6BC8-4649-9AE3-EAAFC0037C41}" srcOrd="0" destOrd="0" presId="urn:microsoft.com/office/officeart/2005/8/layout/list1"/>
    <dgm:cxn modelId="{A5B02B2E-B057-4299-9CD0-FA0CE862860E}" type="presOf" srcId="{A283E59D-D6F7-4FEE-AAB6-6B31CE521DA3}" destId="{AE92C929-8EA8-4A1E-A94D-9B31E0F49D4A}" srcOrd="0" destOrd="0" presId="urn:microsoft.com/office/officeart/2005/8/layout/list1"/>
    <dgm:cxn modelId="{FE08775B-3EA9-4740-80A0-B2E62CF7CE35}" type="presOf" srcId="{3295C563-489A-4ACB-8C13-1E58152444C2}" destId="{D7ED9C46-5759-40D7-9C5A-34D62B4A2C77}" srcOrd="1" destOrd="0" presId="urn:microsoft.com/office/officeart/2005/8/layout/list1"/>
    <dgm:cxn modelId="{8A663744-C748-4163-9B48-CC6EA620182E}" type="presOf" srcId="{2967B727-3AA2-4365-9818-9870B020758A}" destId="{87E70F76-78E8-41FF-BEDA-252B9912713D}" srcOrd="0" destOrd="0" presId="urn:microsoft.com/office/officeart/2005/8/layout/list1"/>
    <dgm:cxn modelId="{08F5324C-FD02-4618-AA05-E6FDE1BFA096}" type="presOf" srcId="{3FE989C8-692B-4D1C-A619-4A254F872BCA}" destId="{E388A400-7A82-4FCB-8B9F-2372F9C17291}" srcOrd="0" destOrd="0" presId="urn:microsoft.com/office/officeart/2005/8/layout/list1"/>
    <dgm:cxn modelId="{E6D85B86-5A1C-4C2B-BFE0-207590E56125}" srcId="{A283E59D-D6F7-4FEE-AAB6-6B31CE521DA3}" destId="{B7425C7B-3B2A-4FDD-930A-CCBBBD4A3FFF}" srcOrd="2" destOrd="0" parTransId="{A5862B0C-CFBB-4E8A-8119-0EF717ED959D}" sibTransId="{3C98D03B-0815-463C-A175-0546634CF352}"/>
    <dgm:cxn modelId="{2297968B-7B6E-430F-8E63-8E84F5EE32C3}" type="presOf" srcId="{2967B727-3AA2-4365-9818-9870B020758A}" destId="{BA0DE08D-A749-4B4C-AC1A-9D83B9C05189}" srcOrd="1" destOrd="0" presId="urn:microsoft.com/office/officeart/2005/8/layout/list1"/>
    <dgm:cxn modelId="{54A486B0-315D-4494-AAEC-314F5A4E0243}" srcId="{A283E59D-D6F7-4FEE-AAB6-6B31CE521DA3}" destId="{3295C563-489A-4ACB-8C13-1E58152444C2}" srcOrd="0" destOrd="0" parTransId="{6FE7BD9E-054B-4F63-AE3D-16F280176C15}" sibTransId="{3CDE8410-360C-4D34-BA39-91F33C9AF6DD}"/>
    <dgm:cxn modelId="{409BBCC9-B1C0-41DE-A6F3-4BC3790FBB0F}" srcId="{A283E59D-D6F7-4FEE-AAB6-6B31CE521DA3}" destId="{491653F4-F4C3-49DA-8E85-59EF6160A1EE}" srcOrd="4" destOrd="0" parTransId="{336959DF-0BAA-4667-A0CB-93F6942A0421}" sibTransId="{B8209F06-5818-4F43-A673-F65BE3DBB221}"/>
    <dgm:cxn modelId="{F59362CF-D3F2-4EDC-8546-638F5239F69D}" type="presOf" srcId="{EF357044-E93B-44C8-9025-26B00F93D8A6}" destId="{B4E5B166-6C87-4BFB-93E6-0AAB2CAD512B}" srcOrd="1" destOrd="0" presId="urn:microsoft.com/office/officeart/2005/8/layout/list1"/>
    <dgm:cxn modelId="{330B1ED3-B220-46CC-A2FC-881E5D8B541C}" type="presOf" srcId="{3FE989C8-692B-4D1C-A619-4A254F872BCA}" destId="{DF100149-C9DB-406C-A230-60D5B0493A63}" srcOrd="1" destOrd="0" presId="urn:microsoft.com/office/officeart/2005/8/layout/list1"/>
    <dgm:cxn modelId="{A2139FE4-BDDC-48B5-8184-9002554C2679}" type="presOf" srcId="{B7425C7B-3B2A-4FDD-930A-CCBBBD4A3FFF}" destId="{6556A5F7-10D7-4DB2-9A9E-128EEDE567D7}" srcOrd="1" destOrd="0" presId="urn:microsoft.com/office/officeart/2005/8/layout/list1"/>
    <dgm:cxn modelId="{080F5CE5-3E3E-4314-B3E7-CB495522E355}" type="presOf" srcId="{491653F4-F4C3-49DA-8E85-59EF6160A1EE}" destId="{FFF90B8E-325F-41C0-ADA2-DEBEFDDF8F94}" srcOrd="1" destOrd="0" presId="urn:microsoft.com/office/officeart/2005/8/layout/list1"/>
    <dgm:cxn modelId="{33F002E8-FF90-4B36-979C-88DB09ADBEB9}" srcId="{A283E59D-D6F7-4FEE-AAB6-6B31CE521DA3}" destId="{EF357044-E93B-44C8-9025-26B00F93D8A6}" srcOrd="3" destOrd="0" parTransId="{37232CC7-C5B7-4DCB-ADC9-E8712FC3A3D3}" sibTransId="{9341CC9E-C34B-4518-87B3-53E20A956480}"/>
    <dgm:cxn modelId="{B74C52FA-45CB-4C8C-BB80-DC61B27FE3D4}" type="presOf" srcId="{491653F4-F4C3-49DA-8E85-59EF6160A1EE}" destId="{895527D2-13D8-40F7-8A56-577220489FCE}" srcOrd="0" destOrd="0" presId="urn:microsoft.com/office/officeart/2005/8/layout/list1"/>
    <dgm:cxn modelId="{1764603C-24F8-499C-B38D-8065B784BEEF}" type="presParOf" srcId="{AE92C929-8EA8-4A1E-A94D-9B31E0F49D4A}" destId="{DC0B7042-7597-423B-B1C2-783B9375E767}" srcOrd="0" destOrd="0" presId="urn:microsoft.com/office/officeart/2005/8/layout/list1"/>
    <dgm:cxn modelId="{11DB319D-0AD7-4762-AA8D-FBD8E57AFD97}" type="presParOf" srcId="{DC0B7042-7597-423B-B1C2-783B9375E767}" destId="{8516E90D-9200-43F0-A576-2553729F0427}" srcOrd="0" destOrd="0" presId="urn:microsoft.com/office/officeart/2005/8/layout/list1"/>
    <dgm:cxn modelId="{320767B0-9FBF-487D-ABA4-5843E233CDBB}" type="presParOf" srcId="{DC0B7042-7597-423B-B1C2-783B9375E767}" destId="{D7ED9C46-5759-40D7-9C5A-34D62B4A2C77}" srcOrd="1" destOrd="0" presId="urn:microsoft.com/office/officeart/2005/8/layout/list1"/>
    <dgm:cxn modelId="{4E939E89-CFE1-4E22-A61E-EF0A6DEC89E9}" type="presParOf" srcId="{AE92C929-8EA8-4A1E-A94D-9B31E0F49D4A}" destId="{437B5B7C-EEAE-4A31-9719-00DBFECC792A}" srcOrd="1" destOrd="0" presId="urn:microsoft.com/office/officeart/2005/8/layout/list1"/>
    <dgm:cxn modelId="{392E2F63-EEDC-4BB7-9131-084F89D714FC}" type="presParOf" srcId="{AE92C929-8EA8-4A1E-A94D-9B31E0F49D4A}" destId="{A92E52DF-60D9-42AE-9901-4C5F9FD4F177}" srcOrd="2" destOrd="0" presId="urn:microsoft.com/office/officeart/2005/8/layout/list1"/>
    <dgm:cxn modelId="{E7F5BD7C-8014-41DA-ADC5-B7C3A74378D2}" type="presParOf" srcId="{AE92C929-8EA8-4A1E-A94D-9B31E0F49D4A}" destId="{510329CB-D02F-4F7F-A156-4B07DA2B6BF8}" srcOrd="3" destOrd="0" presId="urn:microsoft.com/office/officeart/2005/8/layout/list1"/>
    <dgm:cxn modelId="{DCFC578A-BBC2-41BA-855E-B04A947AF758}" type="presParOf" srcId="{AE92C929-8EA8-4A1E-A94D-9B31E0F49D4A}" destId="{4DCA7EB9-C233-4885-9208-289C407B438A}" srcOrd="4" destOrd="0" presId="urn:microsoft.com/office/officeart/2005/8/layout/list1"/>
    <dgm:cxn modelId="{784E2167-5CDB-4BB5-9A9F-1EE7AD293048}" type="presParOf" srcId="{4DCA7EB9-C233-4885-9208-289C407B438A}" destId="{87E70F76-78E8-41FF-BEDA-252B9912713D}" srcOrd="0" destOrd="0" presId="urn:microsoft.com/office/officeart/2005/8/layout/list1"/>
    <dgm:cxn modelId="{93236ABC-60D7-4768-96FB-92B1DFF63CF0}" type="presParOf" srcId="{4DCA7EB9-C233-4885-9208-289C407B438A}" destId="{BA0DE08D-A749-4B4C-AC1A-9D83B9C05189}" srcOrd="1" destOrd="0" presId="urn:microsoft.com/office/officeart/2005/8/layout/list1"/>
    <dgm:cxn modelId="{14CB4A17-52A5-4D22-A4FF-4A96CE5C645E}" type="presParOf" srcId="{AE92C929-8EA8-4A1E-A94D-9B31E0F49D4A}" destId="{7ED0762B-8753-433C-AC7C-419B0968BE62}" srcOrd="5" destOrd="0" presId="urn:microsoft.com/office/officeart/2005/8/layout/list1"/>
    <dgm:cxn modelId="{B5FA294B-31D9-46B6-8872-62C64F26CBBF}" type="presParOf" srcId="{AE92C929-8EA8-4A1E-A94D-9B31E0F49D4A}" destId="{0D76867D-4626-4B20-AE02-E26E0FE050BD}" srcOrd="6" destOrd="0" presId="urn:microsoft.com/office/officeart/2005/8/layout/list1"/>
    <dgm:cxn modelId="{D20FC468-4536-4A8D-B23C-AA7C901FA340}" type="presParOf" srcId="{AE92C929-8EA8-4A1E-A94D-9B31E0F49D4A}" destId="{9E2E1D8B-C5CF-4F90-A4BE-23A31751D48F}" srcOrd="7" destOrd="0" presId="urn:microsoft.com/office/officeart/2005/8/layout/list1"/>
    <dgm:cxn modelId="{6EFEC666-F211-4329-9B17-E94C836F96CC}" type="presParOf" srcId="{AE92C929-8EA8-4A1E-A94D-9B31E0F49D4A}" destId="{D81EE84F-86DF-4643-AF3D-B09401A294A2}" srcOrd="8" destOrd="0" presId="urn:microsoft.com/office/officeart/2005/8/layout/list1"/>
    <dgm:cxn modelId="{9B969743-9C1A-4544-970B-4A76ADB226EB}" type="presParOf" srcId="{D81EE84F-86DF-4643-AF3D-B09401A294A2}" destId="{B9E6994F-4B5C-452E-A139-1EBC6631A919}" srcOrd="0" destOrd="0" presId="urn:microsoft.com/office/officeart/2005/8/layout/list1"/>
    <dgm:cxn modelId="{E037FE96-A0B9-49D3-972C-4E51C6B6FAE8}" type="presParOf" srcId="{D81EE84F-86DF-4643-AF3D-B09401A294A2}" destId="{6556A5F7-10D7-4DB2-9A9E-128EEDE567D7}" srcOrd="1" destOrd="0" presId="urn:microsoft.com/office/officeart/2005/8/layout/list1"/>
    <dgm:cxn modelId="{61349C05-DDBC-4226-B75A-79E71B71F9C4}" type="presParOf" srcId="{AE92C929-8EA8-4A1E-A94D-9B31E0F49D4A}" destId="{7B985FF4-51F4-4D82-A751-783E00405034}" srcOrd="9" destOrd="0" presId="urn:microsoft.com/office/officeart/2005/8/layout/list1"/>
    <dgm:cxn modelId="{75D38A43-ED27-4EA7-90FB-D5FFEF7164F7}" type="presParOf" srcId="{AE92C929-8EA8-4A1E-A94D-9B31E0F49D4A}" destId="{AC116BF4-4370-470B-BD31-7C977E9FD8DA}" srcOrd="10" destOrd="0" presId="urn:microsoft.com/office/officeart/2005/8/layout/list1"/>
    <dgm:cxn modelId="{2FDA3862-3C0B-4E54-B67B-81D9E6EC38C2}" type="presParOf" srcId="{AE92C929-8EA8-4A1E-A94D-9B31E0F49D4A}" destId="{07EA334E-6F57-466D-B05D-688011B3B03A}" srcOrd="11" destOrd="0" presId="urn:microsoft.com/office/officeart/2005/8/layout/list1"/>
    <dgm:cxn modelId="{52BD99E0-640F-45DF-BB1D-A673D3853982}" type="presParOf" srcId="{AE92C929-8EA8-4A1E-A94D-9B31E0F49D4A}" destId="{1DCD549D-90CC-44C1-89A9-202E4AEA54E3}" srcOrd="12" destOrd="0" presId="urn:microsoft.com/office/officeart/2005/8/layout/list1"/>
    <dgm:cxn modelId="{5F293029-D0A8-4C48-8553-904E3D6785C5}" type="presParOf" srcId="{1DCD549D-90CC-44C1-89A9-202E4AEA54E3}" destId="{08BD5352-6BC8-4649-9AE3-EAAFC0037C41}" srcOrd="0" destOrd="0" presId="urn:microsoft.com/office/officeart/2005/8/layout/list1"/>
    <dgm:cxn modelId="{97A1AC47-8072-4416-9BB1-9D7DC629DDC1}" type="presParOf" srcId="{1DCD549D-90CC-44C1-89A9-202E4AEA54E3}" destId="{B4E5B166-6C87-4BFB-93E6-0AAB2CAD512B}" srcOrd="1" destOrd="0" presId="urn:microsoft.com/office/officeart/2005/8/layout/list1"/>
    <dgm:cxn modelId="{BF34284C-CC21-467C-994B-5A54CB9CD96F}" type="presParOf" srcId="{AE92C929-8EA8-4A1E-A94D-9B31E0F49D4A}" destId="{09CF08F3-AE7B-4367-9688-D386B687531E}" srcOrd="13" destOrd="0" presId="urn:microsoft.com/office/officeart/2005/8/layout/list1"/>
    <dgm:cxn modelId="{C71432E5-3F00-44DF-AB2A-F7447A4F7945}" type="presParOf" srcId="{AE92C929-8EA8-4A1E-A94D-9B31E0F49D4A}" destId="{4395B20D-C979-45B6-AB13-5B5FCC2F55B7}" srcOrd="14" destOrd="0" presId="urn:microsoft.com/office/officeart/2005/8/layout/list1"/>
    <dgm:cxn modelId="{F97705F3-4B79-44F7-924A-DFF153959443}" type="presParOf" srcId="{AE92C929-8EA8-4A1E-A94D-9B31E0F49D4A}" destId="{CC29C350-4C27-49EE-8070-8676DA5F2FA2}" srcOrd="15" destOrd="0" presId="urn:microsoft.com/office/officeart/2005/8/layout/list1"/>
    <dgm:cxn modelId="{CD0F277F-E720-495E-898C-8957C73D1788}" type="presParOf" srcId="{AE92C929-8EA8-4A1E-A94D-9B31E0F49D4A}" destId="{C61402C6-FFDF-4E92-94F5-B86F81377552}" srcOrd="16" destOrd="0" presId="urn:microsoft.com/office/officeart/2005/8/layout/list1"/>
    <dgm:cxn modelId="{094A875D-8379-4049-B66F-7E8613480A44}" type="presParOf" srcId="{C61402C6-FFDF-4E92-94F5-B86F81377552}" destId="{895527D2-13D8-40F7-8A56-577220489FCE}" srcOrd="0" destOrd="0" presId="urn:microsoft.com/office/officeart/2005/8/layout/list1"/>
    <dgm:cxn modelId="{A1FAAE38-F6EF-4477-8924-F31446D7ED31}" type="presParOf" srcId="{C61402C6-FFDF-4E92-94F5-B86F81377552}" destId="{FFF90B8E-325F-41C0-ADA2-DEBEFDDF8F94}" srcOrd="1" destOrd="0" presId="urn:microsoft.com/office/officeart/2005/8/layout/list1"/>
    <dgm:cxn modelId="{48430A2C-17D4-4275-B3D3-AC3164890890}" type="presParOf" srcId="{AE92C929-8EA8-4A1E-A94D-9B31E0F49D4A}" destId="{1D3D0793-4534-4250-96A0-4FE8AD09B930}" srcOrd="17" destOrd="0" presId="urn:microsoft.com/office/officeart/2005/8/layout/list1"/>
    <dgm:cxn modelId="{78AFC1EA-7CBF-40CD-ACEF-8372AECB730F}" type="presParOf" srcId="{AE92C929-8EA8-4A1E-A94D-9B31E0F49D4A}" destId="{CB55BC69-A729-4838-9D5F-A0992BA8B32E}" srcOrd="18" destOrd="0" presId="urn:microsoft.com/office/officeart/2005/8/layout/list1"/>
    <dgm:cxn modelId="{748399A0-3180-4638-8606-DB97FFCD2FB9}" type="presParOf" srcId="{AE92C929-8EA8-4A1E-A94D-9B31E0F49D4A}" destId="{CB309CBB-7A04-4636-844D-9F8B1C5D98EA}" srcOrd="19" destOrd="0" presId="urn:microsoft.com/office/officeart/2005/8/layout/list1"/>
    <dgm:cxn modelId="{77D88FBD-255A-4449-9726-35CF8B799892}" type="presParOf" srcId="{AE92C929-8EA8-4A1E-A94D-9B31E0F49D4A}" destId="{FB89F171-86BC-40FA-8940-7885B9979C8C}" srcOrd="20" destOrd="0" presId="urn:microsoft.com/office/officeart/2005/8/layout/list1"/>
    <dgm:cxn modelId="{497613EE-1D7B-40C8-AF36-B7DB90AE7A66}" type="presParOf" srcId="{FB89F171-86BC-40FA-8940-7885B9979C8C}" destId="{E388A400-7A82-4FCB-8B9F-2372F9C17291}" srcOrd="0" destOrd="0" presId="urn:microsoft.com/office/officeart/2005/8/layout/list1"/>
    <dgm:cxn modelId="{6201794E-F3A0-4D95-AE32-41482220352E}" type="presParOf" srcId="{FB89F171-86BC-40FA-8940-7885B9979C8C}" destId="{DF100149-C9DB-406C-A230-60D5B0493A63}" srcOrd="1" destOrd="0" presId="urn:microsoft.com/office/officeart/2005/8/layout/list1"/>
    <dgm:cxn modelId="{376C7B8C-FE49-4A8C-B574-1A27EB509F99}" type="presParOf" srcId="{AE92C929-8EA8-4A1E-A94D-9B31E0F49D4A}" destId="{036E610D-9098-4C39-A680-641D05FB29CA}" srcOrd="21" destOrd="0" presId="urn:microsoft.com/office/officeart/2005/8/layout/list1"/>
    <dgm:cxn modelId="{945DE143-BEC8-43DA-9990-D3C3BA31FB99}" type="presParOf" srcId="{AE92C929-8EA8-4A1E-A94D-9B31E0F49D4A}" destId="{4141A2BA-5F74-40F8-BD46-16667BAB3B8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83E59D-D6F7-4FEE-AAB6-6B31CE521D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38C61B-7618-4110-AC99-305DAC5D8571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7. Выписка из решения о бюджете или сводной бюджетной росписи бюджета МО о бюджетных ассигнованиях, предусмотренных на реализацию проекта в текущем году, заверенная главой местной администрации, или гарантийное письмо о финансировании проекта за счёт средств бюджета МО за подписью главы местной администрации.</a:t>
          </a:r>
        </a:p>
      </dgm:t>
    </dgm:pt>
    <dgm:pt modelId="{C6D0A076-A9BB-4E38-B325-9C6960765E38}" type="parTrans" cxnId="{39A674C9-E332-4A55-9D4F-89E48A32B3B4}">
      <dgm:prSet/>
      <dgm:spPr/>
      <dgm:t>
        <a:bodyPr/>
        <a:lstStyle/>
        <a:p>
          <a:endParaRPr lang="ru-RU"/>
        </a:p>
      </dgm:t>
    </dgm:pt>
    <dgm:pt modelId="{84B823BA-78A4-4FF8-B901-EAEE05B4F644}" type="sibTrans" cxnId="{39A674C9-E332-4A55-9D4F-89E48A32B3B4}">
      <dgm:prSet/>
      <dgm:spPr/>
      <dgm:t>
        <a:bodyPr/>
        <a:lstStyle/>
        <a:p>
          <a:endParaRPr lang="ru-RU"/>
        </a:p>
      </dgm:t>
    </dgm:pt>
    <dgm:pt modelId="{020283E8-7A98-4127-87B1-1C12D9C6D679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8. Гарантийные письма от спонсоров о готовности принять участие в софинансировании проекта (при наличии).</a:t>
          </a:r>
        </a:p>
      </dgm:t>
    </dgm:pt>
    <dgm:pt modelId="{58062226-85A0-45A7-87CA-9172824E28E6}" type="parTrans" cxnId="{FE0CDF64-DA24-4746-8BF7-81CA1855881F}">
      <dgm:prSet/>
      <dgm:spPr/>
      <dgm:t>
        <a:bodyPr/>
        <a:lstStyle/>
        <a:p>
          <a:endParaRPr lang="ru-RU"/>
        </a:p>
      </dgm:t>
    </dgm:pt>
    <dgm:pt modelId="{E8EA6305-2E2C-41BF-9114-F00CD5387435}" type="sibTrans" cxnId="{FE0CDF64-DA24-4746-8BF7-81CA1855881F}">
      <dgm:prSet/>
      <dgm:spPr/>
      <dgm:t>
        <a:bodyPr/>
        <a:lstStyle/>
        <a:p>
          <a:endParaRPr lang="ru-RU"/>
        </a:p>
      </dgm:t>
    </dgm:pt>
    <dgm:pt modelId="{EE85F27A-B052-496B-90B1-3C8D808D49C9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9. Презентация проекта, выполненная в программе </a:t>
          </a:r>
          <a:r>
            <a:rPr lang="en-US" sz="1600" dirty="0">
              <a:solidFill>
                <a:schemeClr val="tx1"/>
              </a:solidFill>
            </a:rPr>
            <a:t>Microsoft Power Point</a:t>
          </a:r>
          <a:r>
            <a:rPr lang="ru-RU" sz="1600" dirty="0">
              <a:solidFill>
                <a:schemeClr val="tx1"/>
              </a:solidFill>
            </a:rPr>
            <a:t>.</a:t>
          </a:r>
          <a:r>
            <a:rPr lang="tr-TR" sz="1600" dirty="0">
              <a:solidFill>
                <a:schemeClr val="tx1"/>
              </a:solidFill>
            </a:rPr>
            <a:t> </a:t>
          </a:r>
          <a:r>
            <a:rPr lang="ru-RU" sz="1600" dirty="0">
              <a:solidFill>
                <a:schemeClr val="tx1"/>
              </a:solidFill>
            </a:rPr>
            <a:t>(по структуре согласно приложению  2 к Приказу Министерства финансов Республики Крым от 21.03.2023 № 47)</a:t>
          </a:r>
        </a:p>
      </dgm:t>
    </dgm:pt>
    <dgm:pt modelId="{C2990BE9-25B2-4C7F-8145-C13A7457E24F}" type="parTrans" cxnId="{64D7EE71-100D-41BE-B289-D04C16BED6E7}">
      <dgm:prSet/>
      <dgm:spPr/>
      <dgm:t>
        <a:bodyPr/>
        <a:lstStyle/>
        <a:p>
          <a:endParaRPr lang="ru-RU"/>
        </a:p>
      </dgm:t>
    </dgm:pt>
    <dgm:pt modelId="{B1690E33-7089-4EA0-AFE9-4F27FCF7E45D}" type="sibTrans" cxnId="{64D7EE71-100D-41BE-B289-D04C16BED6E7}">
      <dgm:prSet/>
      <dgm:spPr/>
      <dgm:t>
        <a:bodyPr/>
        <a:lstStyle/>
        <a:p>
          <a:endParaRPr lang="ru-RU"/>
        </a:p>
      </dgm:t>
    </dgm:pt>
    <dgm:pt modelId="{144499AA-196E-499D-9EDB-6B8D363776D1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10. Копия свидетельства о государственной регистрации права или выписка из ЕГРН, подтверждающая право собственности МО на объект, на территории которого реализуется проект (при необходимости).</a:t>
          </a:r>
        </a:p>
      </dgm:t>
    </dgm:pt>
    <dgm:pt modelId="{C672239A-CC04-45CF-BC54-F3EB74FE946A}" type="parTrans" cxnId="{FBFE9E4D-55F2-433B-B38B-EE129F9F279C}">
      <dgm:prSet/>
      <dgm:spPr/>
      <dgm:t>
        <a:bodyPr/>
        <a:lstStyle/>
        <a:p>
          <a:endParaRPr lang="ru-RU"/>
        </a:p>
      </dgm:t>
    </dgm:pt>
    <dgm:pt modelId="{A6DDCAF6-081D-44FE-AF43-1152CE7C1B69}" type="sibTrans" cxnId="{FBFE9E4D-55F2-433B-B38B-EE129F9F279C}">
      <dgm:prSet/>
      <dgm:spPr/>
      <dgm:t>
        <a:bodyPr/>
        <a:lstStyle/>
        <a:p>
          <a:endParaRPr lang="ru-RU"/>
        </a:p>
      </dgm:t>
    </dgm:pt>
    <dgm:pt modelId="{1FE93AB0-0729-4ACE-9117-2F9EF80DF467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11. Фотографии, свидетельствующие о неудовлетворительном состоянии объекта, предлагаемого для реализации в рамках проекта (при необходимости).</a:t>
          </a:r>
        </a:p>
      </dgm:t>
    </dgm:pt>
    <dgm:pt modelId="{F3BCCCC9-6B79-4F29-B852-335002E944FA}" type="parTrans" cxnId="{F50131CB-FB2A-49C1-9775-08B0D740214E}">
      <dgm:prSet/>
      <dgm:spPr/>
      <dgm:t>
        <a:bodyPr/>
        <a:lstStyle/>
        <a:p>
          <a:endParaRPr lang="ru-RU"/>
        </a:p>
      </dgm:t>
    </dgm:pt>
    <dgm:pt modelId="{8F33022B-F96F-49C4-9A84-05F76C98A7E0}" type="sibTrans" cxnId="{F50131CB-FB2A-49C1-9775-08B0D740214E}">
      <dgm:prSet/>
      <dgm:spPr/>
      <dgm:t>
        <a:bodyPr/>
        <a:lstStyle/>
        <a:p>
          <a:endParaRPr lang="ru-RU"/>
        </a:p>
      </dgm:t>
    </dgm:pt>
    <dgm:pt modelId="{204FDFA8-51F2-4962-88A8-3E0D9EF9F482}">
      <dgm:prSet custT="1"/>
      <dgm:spPr>
        <a:solidFill>
          <a:schemeClr val="accent1"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</a:rPr>
            <a:t>12. Решение местной администрации об участии в конкурсном отборе.</a:t>
          </a:r>
        </a:p>
      </dgm:t>
    </dgm:pt>
    <dgm:pt modelId="{D629AF0E-806E-4B6D-8076-EC25A41AF390}" type="parTrans" cxnId="{FC239419-0B6D-47E8-A3B8-3E014C8FB786}">
      <dgm:prSet/>
      <dgm:spPr/>
      <dgm:t>
        <a:bodyPr/>
        <a:lstStyle/>
        <a:p>
          <a:endParaRPr lang="ru-RU"/>
        </a:p>
      </dgm:t>
    </dgm:pt>
    <dgm:pt modelId="{8773C36C-9757-4234-8330-841E748E83E1}" type="sibTrans" cxnId="{FC239419-0B6D-47E8-A3B8-3E014C8FB786}">
      <dgm:prSet/>
      <dgm:spPr/>
      <dgm:t>
        <a:bodyPr/>
        <a:lstStyle/>
        <a:p>
          <a:endParaRPr lang="ru-RU"/>
        </a:p>
      </dgm:t>
    </dgm:pt>
    <dgm:pt modelId="{AE92C929-8EA8-4A1E-A94D-9B31E0F49D4A}" type="pres">
      <dgm:prSet presAssocID="{A283E59D-D6F7-4FEE-AAB6-6B31CE521DA3}" presName="linear" presStyleCnt="0">
        <dgm:presLayoutVars>
          <dgm:dir/>
          <dgm:animLvl val="lvl"/>
          <dgm:resizeHandles val="exact"/>
        </dgm:presLayoutVars>
      </dgm:prSet>
      <dgm:spPr/>
    </dgm:pt>
    <dgm:pt modelId="{9722CD0D-AE8A-447D-8C7A-C255EA7AAFB9}" type="pres">
      <dgm:prSet presAssocID="{8738C61B-7618-4110-AC99-305DAC5D8571}" presName="parentLin" presStyleCnt="0"/>
      <dgm:spPr/>
    </dgm:pt>
    <dgm:pt modelId="{0D41758D-06B6-4B8C-AF6C-8E861BC14CF7}" type="pres">
      <dgm:prSet presAssocID="{8738C61B-7618-4110-AC99-305DAC5D8571}" presName="parentLeftMargin" presStyleLbl="node1" presStyleIdx="0" presStyleCnt="6"/>
      <dgm:spPr/>
    </dgm:pt>
    <dgm:pt modelId="{DED6FFE6-DA74-447F-8B47-2B2F848E161E}" type="pres">
      <dgm:prSet presAssocID="{8738C61B-7618-4110-AC99-305DAC5D8571}" presName="parentText" presStyleLbl="node1" presStyleIdx="0" presStyleCnt="6" custScaleX="146383" custScaleY="159859">
        <dgm:presLayoutVars>
          <dgm:chMax val="0"/>
          <dgm:bulletEnabled val="1"/>
        </dgm:presLayoutVars>
      </dgm:prSet>
      <dgm:spPr/>
    </dgm:pt>
    <dgm:pt modelId="{79BC8C3F-466C-4277-8FEC-DF68EBF1DBAD}" type="pres">
      <dgm:prSet presAssocID="{8738C61B-7618-4110-AC99-305DAC5D8571}" presName="negativeSpace" presStyleCnt="0"/>
      <dgm:spPr/>
    </dgm:pt>
    <dgm:pt modelId="{D2FA5002-DC6B-47A0-A158-FE368A357BED}" type="pres">
      <dgm:prSet presAssocID="{8738C61B-7618-4110-AC99-305DAC5D8571}" presName="childText" presStyleLbl="conFgAcc1" presStyleIdx="0" presStyleCnt="6">
        <dgm:presLayoutVars>
          <dgm:bulletEnabled val="1"/>
        </dgm:presLayoutVars>
      </dgm:prSet>
      <dgm:spPr/>
    </dgm:pt>
    <dgm:pt modelId="{4B935852-CC4B-4F6A-8683-EEDA1E8F07FB}" type="pres">
      <dgm:prSet presAssocID="{84B823BA-78A4-4FF8-B901-EAEE05B4F644}" presName="spaceBetweenRectangles" presStyleCnt="0"/>
      <dgm:spPr/>
    </dgm:pt>
    <dgm:pt modelId="{A236D47A-1443-4928-BBCA-6C5253C4D0B9}" type="pres">
      <dgm:prSet presAssocID="{020283E8-7A98-4127-87B1-1C12D9C6D679}" presName="parentLin" presStyleCnt="0"/>
      <dgm:spPr/>
    </dgm:pt>
    <dgm:pt modelId="{9B8383ED-7191-440A-8A71-BD6F588F92D5}" type="pres">
      <dgm:prSet presAssocID="{020283E8-7A98-4127-87B1-1C12D9C6D679}" presName="parentLeftMargin" presStyleLbl="node1" presStyleIdx="0" presStyleCnt="6"/>
      <dgm:spPr/>
    </dgm:pt>
    <dgm:pt modelId="{9915B79D-6978-43B4-8566-6C353D863701}" type="pres">
      <dgm:prSet presAssocID="{020283E8-7A98-4127-87B1-1C12D9C6D679}" presName="parentText" presStyleLbl="node1" presStyleIdx="1" presStyleCnt="6" custScaleX="146851">
        <dgm:presLayoutVars>
          <dgm:chMax val="0"/>
          <dgm:bulletEnabled val="1"/>
        </dgm:presLayoutVars>
      </dgm:prSet>
      <dgm:spPr/>
    </dgm:pt>
    <dgm:pt modelId="{57C102AC-C3F1-49CF-BFB3-FBCE0B58B3C5}" type="pres">
      <dgm:prSet presAssocID="{020283E8-7A98-4127-87B1-1C12D9C6D679}" presName="negativeSpace" presStyleCnt="0"/>
      <dgm:spPr/>
    </dgm:pt>
    <dgm:pt modelId="{7B940B5B-693D-4166-89C5-D97B3C5A0665}" type="pres">
      <dgm:prSet presAssocID="{020283E8-7A98-4127-87B1-1C12D9C6D679}" presName="childText" presStyleLbl="conFgAcc1" presStyleIdx="1" presStyleCnt="6">
        <dgm:presLayoutVars>
          <dgm:bulletEnabled val="1"/>
        </dgm:presLayoutVars>
      </dgm:prSet>
      <dgm:spPr/>
    </dgm:pt>
    <dgm:pt modelId="{29B4B3E4-FBDE-44EF-8B2E-7B787669786E}" type="pres">
      <dgm:prSet presAssocID="{E8EA6305-2E2C-41BF-9114-F00CD5387435}" presName="spaceBetweenRectangles" presStyleCnt="0"/>
      <dgm:spPr/>
    </dgm:pt>
    <dgm:pt modelId="{F46BAC6B-8CAF-4B4F-906E-996E7541AD8E}" type="pres">
      <dgm:prSet presAssocID="{EE85F27A-B052-496B-90B1-3C8D808D49C9}" presName="parentLin" presStyleCnt="0"/>
      <dgm:spPr/>
    </dgm:pt>
    <dgm:pt modelId="{8A0B084B-8900-4C09-9AD7-2CEF12300949}" type="pres">
      <dgm:prSet presAssocID="{EE85F27A-B052-496B-90B1-3C8D808D49C9}" presName="parentLeftMargin" presStyleLbl="node1" presStyleIdx="1" presStyleCnt="6"/>
      <dgm:spPr/>
    </dgm:pt>
    <dgm:pt modelId="{440794C9-E23A-4B16-89A1-A1F816D52A1B}" type="pres">
      <dgm:prSet presAssocID="{EE85F27A-B052-496B-90B1-3C8D808D49C9}" presName="parentText" presStyleLbl="node1" presStyleIdx="2" presStyleCnt="6" custScaleX="146851">
        <dgm:presLayoutVars>
          <dgm:chMax val="0"/>
          <dgm:bulletEnabled val="1"/>
        </dgm:presLayoutVars>
      </dgm:prSet>
      <dgm:spPr/>
    </dgm:pt>
    <dgm:pt modelId="{A550FFA8-B2F6-45EE-A3DB-5A6857B1BB70}" type="pres">
      <dgm:prSet presAssocID="{EE85F27A-B052-496B-90B1-3C8D808D49C9}" presName="negativeSpace" presStyleCnt="0"/>
      <dgm:spPr/>
    </dgm:pt>
    <dgm:pt modelId="{75B8BCDC-E3B7-4F8A-B6FA-ADEFEC043846}" type="pres">
      <dgm:prSet presAssocID="{EE85F27A-B052-496B-90B1-3C8D808D49C9}" presName="childText" presStyleLbl="conFgAcc1" presStyleIdx="2" presStyleCnt="6">
        <dgm:presLayoutVars>
          <dgm:bulletEnabled val="1"/>
        </dgm:presLayoutVars>
      </dgm:prSet>
      <dgm:spPr/>
    </dgm:pt>
    <dgm:pt modelId="{EB35C49D-DEA5-4A58-9734-C2CE82E30DDD}" type="pres">
      <dgm:prSet presAssocID="{B1690E33-7089-4EA0-AFE9-4F27FCF7E45D}" presName="spaceBetweenRectangles" presStyleCnt="0"/>
      <dgm:spPr/>
    </dgm:pt>
    <dgm:pt modelId="{79E4AF69-A026-47F9-90F9-3C8317DD920C}" type="pres">
      <dgm:prSet presAssocID="{144499AA-196E-499D-9EDB-6B8D363776D1}" presName="parentLin" presStyleCnt="0"/>
      <dgm:spPr/>
    </dgm:pt>
    <dgm:pt modelId="{0BC868F2-6EB1-4385-ABB9-84C433C6C1AB}" type="pres">
      <dgm:prSet presAssocID="{144499AA-196E-499D-9EDB-6B8D363776D1}" presName="parentLeftMargin" presStyleLbl="node1" presStyleIdx="2" presStyleCnt="6"/>
      <dgm:spPr/>
    </dgm:pt>
    <dgm:pt modelId="{ADC1B155-F74C-42FE-BE34-2174D8147D49}" type="pres">
      <dgm:prSet presAssocID="{144499AA-196E-499D-9EDB-6B8D363776D1}" presName="parentText" presStyleLbl="node1" presStyleIdx="3" presStyleCnt="6" custScaleX="146851">
        <dgm:presLayoutVars>
          <dgm:chMax val="0"/>
          <dgm:bulletEnabled val="1"/>
        </dgm:presLayoutVars>
      </dgm:prSet>
      <dgm:spPr/>
    </dgm:pt>
    <dgm:pt modelId="{D554DDBD-FD6E-48F1-8648-9F54591E69E2}" type="pres">
      <dgm:prSet presAssocID="{144499AA-196E-499D-9EDB-6B8D363776D1}" presName="negativeSpace" presStyleCnt="0"/>
      <dgm:spPr/>
    </dgm:pt>
    <dgm:pt modelId="{C74CE188-A75F-47B6-B05E-96FCBBABA0F0}" type="pres">
      <dgm:prSet presAssocID="{144499AA-196E-499D-9EDB-6B8D363776D1}" presName="childText" presStyleLbl="conFgAcc1" presStyleIdx="3" presStyleCnt="6">
        <dgm:presLayoutVars>
          <dgm:bulletEnabled val="1"/>
        </dgm:presLayoutVars>
      </dgm:prSet>
      <dgm:spPr/>
    </dgm:pt>
    <dgm:pt modelId="{E38529B1-C212-4900-A6FC-5F12F0B83FC5}" type="pres">
      <dgm:prSet presAssocID="{A6DDCAF6-081D-44FE-AF43-1152CE7C1B69}" presName="spaceBetweenRectangles" presStyleCnt="0"/>
      <dgm:spPr/>
    </dgm:pt>
    <dgm:pt modelId="{88012DC7-2883-4B9D-A69B-59DB3749FF26}" type="pres">
      <dgm:prSet presAssocID="{1FE93AB0-0729-4ACE-9117-2F9EF80DF467}" presName="parentLin" presStyleCnt="0"/>
      <dgm:spPr/>
    </dgm:pt>
    <dgm:pt modelId="{5E94A9A0-B1FB-4B71-9258-7B82667AF0AD}" type="pres">
      <dgm:prSet presAssocID="{1FE93AB0-0729-4ACE-9117-2F9EF80DF467}" presName="parentLeftMargin" presStyleLbl="node1" presStyleIdx="3" presStyleCnt="6"/>
      <dgm:spPr/>
    </dgm:pt>
    <dgm:pt modelId="{EC39DF05-252B-481F-8445-C08AE3852E9B}" type="pres">
      <dgm:prSet presAssocID="{1FE93AB0-0729-4ACE-9117-2F9EF80DF467}" presName="parentText" presStyleLbl="node1" presStyleIdx="4" presStyleCnt="6" custScaleX="146851">
        <dgm:presLayoutVars>
          <dgm:chMax val="0"/>
          <dgm:bulletEnabled val="1"/>
        </dgm:presLayoutVars>
      </dgm:prSet>
      <dgm:spPr/>
    </dgm:pt>
    <dgm:pt modelId="{8225E172-EBA1-4904-B0B2-25134C981C8A}" type="pres">
      <dgm:prSet presAssocID="{1FE93AB0-0729-4ACE-9117-2F9EF80DF467}" presName="negativeSpace" presStyleCnt="0"/>
      <dgm:spPr/>
    </dgm:pt>
    <dgm:pt modelId="{9E2F7C70-5B04-4437-A7B5-F0876F852F4B}" type="pres">
      <dgm:prSet presAssocID="{1FE93AB0-0729-4ACE-9117-2F9EF80DF467}" presName="childText" presStyleLbl="conFgAcc1" presStyleIdx="4" presStyleCnt="6">
        <dgm:presLayoutVars>
          <dgm:bulletEnabled val="1"/>
        </dgm:presLayoutVars>
      </dgm:prSet>
      <dgm:spPr/>
    </dgm:pt>
    <dgm:pt modelId="{3BBFFC3F-55A9-4591-BBA9-DE225B85F3C4}" type="pres">
      <dgm:prSet presAssocID="{8F33022B-F96F-49C4-9A84-05F76C98A7E0}" presName="spaceBetweenRectangles" presStyleCnt="0"/>
      <dgm:spPr/>
    </dgm:pt>
    <dgm:pt modelId="{5CF8C291-CFA7-413E-94C3-DAA2BC90915B}" type="pres">
      <dgm:prSet presAssocID="{204FDFA8-51F2-4962-88A8-3E0D9EF9F482}" presName="parentLin" presStyleCnt="0"/>
      <dgm:spPr/>
    </dgm:pt>
    <dgm:pt modelId="{FB227AF0-5F6F-47D9-99E8-554A9012B7C7}" type="pres">
      <dgm:prSet presAssocID="{204FDFA8-51F2-4962-88A8-3E0D9EF9F482}" presName="parentLeftMargin" presStyleLbl="node1" presStyleIdx="4" presStyleCnt="6"/>
      <dgm:spPr/>
    </dgm:pt>
    <dgm:pt modelId="{E782EEB1-DB47-4C29-90FD-C6CA098ABCAD}" type="pres">
      <dgm:prSet presAssocID="{204FDFA8-51F2-4962-88A8-3E0D9EF9F482}" presName="parentText" presStyleLbl="node1" presStyleIdx="5" presStyleCnt="6" custScaleX="146851">
        <dgm:presLayoutVars>
          <dgm:chMax val="0"/>
          <dgm:bulletEnabled val="1"/>
        </dgm:presLayoutVars>
      </dgm:prSet>
      <dgm:spPr/>
    </dgm:pt>
    <dgm:pt modelId="{269A0B38-D560-47D6-919A-FEF4C050A825}" type="pres">
      <dgm:prSet presAssocID="{204FDFA8-51F2-4962-88A8-3E0D9EF9F482}" presName="negativeSpace" presStyleCnt="0"/>
      <dgm:spPr/>
    </dgm:pt>
    <dgm:pt modelId="{41C08769-1724-446C-9F43-4DCD1E26CAA7}" type="pres">
      <dgm:prSet presAssocID="{204FDFA8-51F2-4962-88A8-3E0D9EF9F48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D509830B-6885-4DB4-A256-1E71DE3DB7B8}" type="presOf" srcId="{1FE93AB0-0729-4ACE-9117-2F9EF80DF467}" destId="{5E94A9A0-B1FB-4B71-9258-7B82667AF0AD}" srcOrd="0" destOrd="0" presId="urn:microsoft.com/office/officeart/2005/8/layout/list1"/>
    <dgm:cxn modelId="{EAED470C-1A92-4C80-9DBA-ED3775D29599}" type="presOf" srcId="{8738C61B-7618-4110-AC99-305DAC5D8571}" destId="{0D41758D-06B6-4B8C-AF6C-8E861BC14CF7}" srcOrd="0" destOrd="0" presId="urn:microsoft.com/office/officeart/2005/8/layout/list1"/>
    <dgm:cxn modelId="{FC239419-0B6D-47E8-A3B8-3E014C8FB786}" srcId="{A283E59D-D6F7-4FEE-AAB6-6B31CE521DA3}" destId="{204FDFA8-51F2-4962-88A8-3E0D9EF9F482}" srcOrd="5" destOrd="0" parTransId="{D629AF0E-806E-4B6D-8076-EC25A41AF390}" sibTransId="{8773C36C-9757-4234-8330-841E748E83E1}"/>
    <dgm:cxn modelId="{A5B02B2E-B057-4299-9CD0-FA0CE862860E}" type="presOf" srcId="{A283E59D-D6F7-4FEE-AAB6-6B31CE521DA3}" destId="{AE92C929-8EA8-4A1E-A94D-9B31E0F49D4A}" srcOrd="0" destOrd="0" presId="urn:microsoft.com/office/officeart/2005/8/layout/list1"/>
    <dgm:cxn modelId="{4B92993B-63B8-4888-8C0E-227C3F9CE026}" type="presOf" srcId="{204FDFA8-51F2-4962-88A8-3E0D9EF9F482}" destId="{FB227AF0-5F6F-47D9-99E8-554A9012B7C7}" srcOrd="0" destOrd="0" presId="urn:microsoft.com/office/officeart/2005/8/layout/list1"/>
    <dgm:cxn modelId="{FE0CDF64-DA24-4746-8BF7-81CA1855881F}" srcId="{A283E59D-D6F7-4FEE-AAB6-6B31CE521DA3}" destId="{020283E8-7A98-4127-87B1-1C12D9C6D679}" srcOrd="1" destOrd="0" parTransId="{58062226-85A0-45A7-87CA-9172824E28E6}" sibTransId="{E8EA6305-2E2C-41BF-9114-F00CD5387435}"/>
    <dgm:cxn modelId="{FBFE9E4D-55F2-433B-B38B-EE129F9F279C}" srcId="{A283E59D-D6F7-4FEE-AAB6-6B31CE521DA3}" destId="{144499AA-196E-499D-9EDB-6B8D363776D1}" srcOrd="3" destOrd="0" parTransId="{C672239A-CC04-45CF-BC54-F3EB74FE946A}" sibTransId="{A6DDCAF6-081D-44FE-AF43-1152CE7C1B69}"/>
    <dgm:cxn modelId="{64D7EE71-100D-41BE-B289-D04C16BED6E7}" srcId="{A283E59D-D6F7-4FEE-AAB6-6B31CE521DA3}" destId="{EE85F27A-B052-496B-90B1-3C8D808D49C9}" srcOrd="2" destOrd="0" parTransId="{C2990BE9-25B2-4C7F-8145-C13A7457E24F}" sibTransId="{B1690E33-7089-4EA0-AFE9-4F27FCF7E45D}"/>
    <dgm:cxn modelId="{E5821059-46FE-49F7-A3BD-968358A2B169}" type="presOf" srcId="{144499AA-196E-499D-9EDB-6B8D363776D1}" destId="{ADC1B155-F74C-42FE-BE34-2174D8147D49}" srcOrd="1" destOrd="0" presId="urn:microsoft.com/office/officeart/2005/8/layout/list1"/>
    <dgm:cxn modelId="{376C3A7E-8033-4435-B1C2-2C2D2189E809}" type="presOf" srcId="{144499AA-196E-499D-9EDB-6B8D363776D1}" destId="{0BC868F2-6EB1-4385-ABB9-84C433C6C1AB}" srcOrd="0" destOrd="0" presId="urn:microsoft.com/office/officeart/2005/8/layout/list1"/>
    <dgm:cxn modelId="{5CEBC47F-02F6-4916-93B1-187DE718DEBF}" type="presOf" srcId="{204FDFA8-51F2-4962-88A8-3E0D9EF9F482}" destId="{E782EEB1-DB47-4C29-90FD-C6CA098ABCAD}" srcOrd="1" destOrd="0" presId="urn:microsoft.com/office/officeart/2005/8/layout/list1"/>
    <dgm:cxn modelId="{2E7F978E-E253-4D3B-AD91-2EBCC67AEFAD}" type="presOf" srcId="{1FE93AB0-0729-4ACE-9117-2F9EF80DF467}" destId="{EC39DF05-252B-481F-8445-C08AE3852E9B}" srcOrd="1" destOrd="0" presId="urn:microsoft.com/office/officeart/2005/8/layout/list1"/>
    <dgm:cxn modelId="{74EDB697-8DFD-488B-AF98-26FDA00F212A}" type="presOf" srcId="{EE85F27A-B052-496B-90B1-3C8D808D49C9}" destId="{440794C9-E23A-4B16-89A1-A1F816D52A1B}" srcOrd="1" destOrd="0" presId="urn:microsoft.com/office/officeart/2005/8/layout/list1"/>
    <dgm:cxn modelId="{F6A2CB9D-861B-4B8D-93A8-F80C51370E9B}" type="presOf" srcId="{8738C61B-7618-4110-AC99-305DAC5D8571}" destId="{DED6FFE6-DA74-447F-8B47-2B2F848E161E}" srcOrd="1" destOrd="0" presId="urn:microsoft.com/office/officeart/2005/8/layout/list1"/>
    <dgm:cxn modelId="{B5336E9F-6548-4A92-BFB5-462A6BFFA257}" type="presOf" srcId="{020283E8-7A98-4127-87B1-1C12D9C6D679}" destId="{9915B79D-6978-43B4-8566-6C353D863701}" srcOrd="1" destOrd="0" presId="urn:microsoft.com/office/officeart/2005/8/layout/list1"/>
    <dgm:cxn modelId="{9FC2EBB4-8411-4294-B00A-7DD5EA3A5BBA}" type="presOf" srcId="{020283E8-7A98-4127-87B1-1C12D9C6D679}" destId="{9B8383ED-7191-440A-8A71-BD6F588F92D5}" srcOrd="0" destOrd="0" presId="urn:microsoft.com/office/officeart/2005/8/layout/list1"/>
    <dgm:cxn modelId="{B7EACDB5-35EC-448E-922D-4CBCD3F4FE0B}" type="presOf" srcId="{EE85F27A-B052-496B-90B1-3C8D808D49C9}" destId="{8A0B084B-8900-4C09-9AD7-2CEF12300949}" srcOrd="0" destOrd="0" presId="urn:microsoft.com/office/officeart/2005/8/layout/list1"/>
    <dgm:cxn modelId="{39A674C9-E332-4A55-9D4F-89E48A32B3B4}" srcId="{A283E59D-D6F7-4FEE-AAB6-6B31CE521DA3}" destId="{8738C61B-7618-4110-AC99-305DAC5D8571}" srcOrd="0" destOrd="0" parTransId="{C6D0A076-A9BB-4E38-B325-9C6960765E38}" sibTransId="{84B823BA-78A4-4FF8-B901-EAEE05B4F644}"/>
    <dgm:cxn modelId="{F50131CB-FB2A-49C1-9775-08B0D740214E}" srcId="{A283E59D-D6F7-4FEE-AAB6-6B31CE521DA3}" destId="{1FE93AB0-0729-4ACE-9117-2F9EF80DF467}" srcOrd="4" destOrd="0" parTransId="{F3BCCCC9-6B79-4F29-B852-335002E944FA}" sibTransId="{8F33022B-F96F-49C4-9A84-05F76C98A7E0}"/>
    <dgm:cxn modelId="{FCF0211E-12E9-4E2E-9706-342AEF16A4A3}" type="presParOf" srcId="{AE92C929-8EA8-4A1E-A94D-9B31E0F49D4A}" destId="{9722CD0D-AE8A-447D-8C7A-C255EA7AAFB9}" srcOrd="0" destOrd="0" presId="urn:microsoft.com/office/officeart/2005/8/layout/list1"/>
    <dgm:cxn modelId="{340C3086-CA75-4115-AF83-7E6A9C49532E}" type="presParOf" srcId="{9722CD0D-AE8A-447D-8C7A-C255EA7AAFB9}" destId="{0D41758D-06B6-4B8C-AF6C-8E861BC14CF7}" srcOrd="0" destOrd="0" presId="urn:microsoft.com/office/officeart/2005/8/layout/list1"/>
    <dgm:cxn modelId="{A0057068-45E8-46A7-BF36-EE5E56E462D9}" type="presParOf" srcId="{9722CD0D-AE8A-447D-8C7A-C255EA7AAFB9}" destId="{DED6FFE6-DA74-447F-8B47-2B2F848E161E}" srcOrd="1" destOrd="0" presId="urn:microsoft.com/office/officeart/2005/8/layout/list1"/>
    <dgm:cxn modelId="{F0378257-920B-48A6-BAA6-F1AD096DB695}" type="presParOf" srcId="{AE92C929-8EA8-4A1E-A94D-9B31E0F49D4A}" destId="{79BC8C3F-466C-4277-8FEC-DF68EBF1DBAD}" srcOrd="1" destOrd="0" presId="urn:microsoft.com/office/officeart/2005/8/layout/list1"/>
    <dgm:cxn modelId="{6E0621F2-4103-4BD5-BF82-42FAED599214}" type="presParOf" srcId="{AE92C929-8EA8-4A1E-A94D-9B31E0F49D4A}" destId="{D2FA5002-DC6B-47A0-A158-FE368A357BED}" srcOrd="2" destOrd="0" presId="urn:microsoft.com/office/officeart/2005/8/layout/list1"/>
    <dgm:cxn modelId="{B5206052-4047-41E7-8398-BEE451E2CF47}" type="presParOf" srcId="{AE92C929-8EA8-4A1E-A94D-9B31E0F49D4A}" destId="{4B935852-CC4B-4F6A-8683-EEDA1E8F07FB}" srcOrd="3" destOrd="0" presId="urn:microsoft.com/office/officeart/2005/8/layout/list1"/>
    <dgm:cxn modelId="{0B54C8B4-EC3E-4555-A6CD-60804A0BE096}" type="presParOf" srcId="{AE92C929-8EA8-4A1E-A94D-9B31E0F49D4A}" destId="{A236D47A-1443-4928-BBCA-6C5253C4D0B9}" srcOrd="4" destOrd="0" presId="urn:microsoft.com/office/officeart/2005/8/layout/list1"/>
    <dgm:cxn modelId="{C607A9FD-7221-40AF-BE03-52E7DDABE600}" type="presParOf" srcId="{A236D47A-1443-4928-BBCA-6C5253C4D0B9}" destId="{9B8383ED-7191-440A-8A71-BD6F588F92D5}" srcOrd="0" destOrd="0" presId="urn:microsoft.com/office/officeart/2005/8/layout/list1"/>
    <dgm:cxn modelId="{2016A220-9EF7-4612-812D-20A5B69EDDAA}" type="presParOf" srcId="{A236D47A-1443-4928-BBCA-6C5253C4D0B9}" destId="{9915B79D-6978-43B4-8566-6C353D863701}" srcOrd="1" destOrd="0" presId="urn:microsoft.com/office/officeart/2005/8/layout/list1"/>
    <dgm:cxn modelId="{175FC17E-8B5B-4B7E-AAAF-659B35D84BEB}" type="presParOf" srcId="{AE92C929-8EA8-4A1E-A94D-9B31E0F49D4A}" destId="{57C102AC-C3F1-49CF-BFB3-FBCE0B58B3C5}" srcOrd="5" destOrd="0" presId="urn:microsoft.com/office/officeart/2005/8/layout/list1"/>
    <dgm:cxn modelId="{0F16D572-AE6B-47E0-97CD-D06D64E8EE99}" type="presParOf" srcId="{AE92C929-8EA8-4A1E-A94D-9B31E0F49D4A}" destId="{7B940B5B-693D-4166-89C5-D97B3C5A0665}" srcOrd="6" destOrd="0" presId="urn:microsoft.com/office/officeart/2005/8/layout/list1"/>
    <dgm:cxn modelId="{D756799A-8BE2-4CA9-A386-76829D44B7A8}" type="presParOf" srcId="{AE92C929-8EA8-4A1E-A94D-9B31E0F49D4A}" destId="{29B4B3E4-FBDE-44EF-8B2E-7B787669786E}" srcOrd="7" destOrd="0" presId="urn:microsoft.com/office/officeart/2005/8/layout/list1"/>
    <dgm:cxn modelId="{25EF0C67-6038-441C-A652-FA2BE44A0721}" type="presParOf" srcId="{AE92C929-8EA8-4A1E-A94D-9B31E0F49D4A}" destId="{F46BAC6B-8CAF-4B4F-906E-996E7541AD8E}" srcOrd="8" destOrd="0" presId="urn:microsoft.com/office/officeart/2005/8/layout/list1"/>
    <dgm:cxn modelId="{E8414C61-D686-4B22-912E-55B7A53E6A7D}" type="presParOf" srcId="{F46BAC6B-8CAF-4B4F-906E-996E7541AD8E}" destId="{8A0B084B-8900-4C09-9AD7-2CEF12300949}" srcOrd="0" destOrd="0" presId="urn:microsoft.com/office/officeart/2005/8/layout/list1"/>
    <dgm:cxn modelId="{ED25A46E-5F49-4E44-808C-1E9884A3C6EB}" type="presParOf" srcId="{F46BAC6B-8CAF-4B4F-906E-996E7541AD8E}" destId="{440794C9-E23A-4B16-89A1-A1F816D52A1B}" srcOrd="1" destOrd="0" presId="urn:microsoft.com/office/officeart/2005/8/layout/list1"/>
    <dgm:cxn modelId="{53CB8F75-8E38-4D44-9F5C-B93CE82216FE}" type="presParOf" srcId="{AE92C929-8EA8-4A1E-A94D-9B31E0F49D4A}" destId="{A550FFA8-B2F6-45EE-A3DB-5A6857B1BB70}" srcOrd="9" destOrd="0" presId="urn:microsoft.com/office/officeart/2005/8/layout/list1"/>
    <dgm:cxn modelId="{5DF3BEF0-A5C0-4190-BF47-9E576B947E22}" type="presParOf" srcId="{AE92C929-8EA8-4A1E-A94D-9B31E0F49D4A}" destId="{75B8BCDC-E3B7-4F8A-B6FA-ADEFEC043846}" srcOrd="10" destOrd="0" presId="urn:microsoft.com/office/officeart/2005/8/layout/list1"/>
    <dgm:cxn modelId="{ACC3D88E-C1EF-410D-9E17-3694A06F974D}" type="presParOf" srcId="{AE92C929-8EA8-4A1E-A94D-9B31E0F49D4A}" destId="{EB35C49D-DEA5-4A58-9734-C2CE82E30DDD}" srcOrd="11" destOrd="0" presId="urn:microsoft.com/office/officeart/2005/8/layout/list1"/>
    <dgm:cxn modelId="{487AA81C-DF52-4955-B20E-BFC15DC46028}" type="presParOf" srcId="{AE92C929-8EA8-4A1E-A94D-9B31E0F49D4A}" destId="{79E4AF69-A026-47F9-90F9-3C8317DD920C}" srcOrd="12" destOrd="0" presId="urn:microsoft.com/office/officeart/2005/8/layout/list1"/>
    <dgm:cxn modelId="{542F064F-7785-48DE-B21A-FAA6E5EEB53A}" type="presParOf" srcId="{79E4AF69-A026-47F9-90F9-3C8317DD920C}" destId="{0BC868F2-6EB1-4385-ABB9-84C433C6C1AB}" srcOrd="0" destOrd="0" presId="urn:microsoft.com/office/officeart/2005/8/layout/list1"/>
    <dgm:cxn modelId="{2FABA56F-42A8-4E48-B544-07CC3ADAED87}" type="presParOf" srcId="{79E4AF69-A026-47F9-90F9-3C8317DD920C}" destId="{ADC1B155-F74C-42FE-BE34-2174D8147D49}" srcOrd="1" destOrd="0" presId="urn:microsoft.com/office/officeart/2005/8/layout/list1"/>
    <dgm:cxn modelId="{528602CC-7AE1-44F0-B418-36B9CAD91B6F}" type="presParOf" srcId="{AE92C929-8EA8-4A1E-A94D-9B31E0F49D4A}" destId="{D554DDBD-FD6E-48F1-8648-9F54591E69E2}" srcOrd="13" destOrd="0" presId="urn:microsoft.com/office/officeart/2005/8/layout/list1"/>
    <dgm:cxn modelId="{DC08D8E7-21CA-4DB4-AECD-DF028575B489}" type="presParOf" srcId="{AE92C929-8EA8-4A1E-A94D-9B31E0F49D4A}" destId="{C74CE188-A75F-47B6-B05E-96FCBBABA0F0}" srcOrd="14" destOrd="0" presId="urn:microsoft.com/office/officeart/2005/8/layout/list1"/>
    <dgm:cxn modelId="{77B32308-4FB7-4937-BC1C-736A6D91F3DE}" type="presParOf" srcId="{AE92C929-8EA8-4A1E-A94D-9B31E0F49D4A}" destId="{E38529B1-C212-4900-A6FC-5F12F0B83FC5}" srcOrd="15" destOrd="0" presId="urn:microsoft.com/office/officeart/2005/8/layout/list1"/>
    <dgm:cxn modelId="{8FA8FB6B-C718-4442-9D6A-B0A6AFD891B1}" type="presParOf" srcId="{AE92C929-8EA8-4A1E-A94D-9B31E0F49D4A}" destId="{88012DC7-2883-4B9D-A69B-59DB3749FF26}" srcOrd="16" destOrd="0" presId="urn:microsoft.com/office/officeart/2005/8/layout/list1"/>
    <dgm:cxn modelId="{F7D3EF35-6BDB-46DE-B54A-596808C58E7F}" type="presParOf" srcId="{88012DC7-2883-4B9D-A69B-59DB3749FF26}" destId="{5E94A9A0-B1FB-4B71-9258-7B82667AF0AD}" srcOrd="0" destOrd="0" presId="urn:microsoft.com/office/officeart/2005/8/layout/list1"/>
    <dgm:cxn modelId="{59E10707-E2FD-439A-9161-95A0E53082DB}" type="presParOf" srcId="{88012DC7-2883-4B9D-A69B-59DB3749FF26}" destId="{EC39DF05-252B-481F-8445-C08AE3852E9B}" srcOrd="1" destOrd="0" presId="urn:microsoft.com/office/officeart/2005/8/layout/list1"/>
    <dgm:cxn modelId="{12E28C7B-498E-4338-8146-E08B255BAB0C}" type="presParOf" srcId="{AE92C929-8EA8-4A1E-A94D-9B31E0F49D4A}" destId="{8225E172-EBA1-4904-B0B2-25134C981C8A}" srcOrd="17" destOrd="0" presId="urn:microsoft.com/office/officeart/2005/8/layout/list1"/>
    <dgm:cxn modelId="{6925E0CC-6266-461F-9002-3A8278CCC562}" type="presParOf" srcId="{AE92C929-8EA8-4A1E-A94D-9B31E0F49D4A}" destId="{9E2F7C70-5B04-4437-A7B5-F0876F852F4B}" srcOrd="18" destOrd="0" presId="urn:microsoft.com/office/officeart/2005/8/layout/list1"/>
    <dgm:cxn modelId="{366AF445-EB70-419B-A8E9-24FCBFBD175D}" type="presParOf" srcId="{AE92C929-8EA8-4A1E-A94D-9B31E0F49D4A}" destId="{3BBFFC3F-55A9-4591-BBA9-DE225B85F3C4}" srcOrd="19" destOrd="0" presId="urn:microsoft.com/office/officeart/2005/8/layout/list1"/>
    <dgm:cxn modelId="{1EC4C8CB-6A16-4D14-B8C1-47B99D9A47F3}" type="presParOf" srcId="{AE92C929-8EA8-4A1E-A94D-9B31E0F49D4A}" destId="{5CF8C291-CFA7-413E-94C3-DAA2BC90915B}" srcOrd="20" destOrd="0" presId="urn:microsoft.com/office/officeart/2005/8/layout/list1"/>
    <dgm:cxn modelId="{EB00D57E-96A3-442E-ADB3-65C8C00D469F}" type="presParOf" srcId="{5CF8C291-CFA7-413E-94C3-DAA2BC90915B}" destId="{FB227AF0-5F6F-47D9-99E8-554A9012B7C7}" srcOrd="0" destOrd="0" presId="urn:microsoft.com/office/officeart/2005/8/layout/list1"/>
    <dgm:cxn modelId="{4C96D01F-7457-4E94-89DF-08B4AC521EC8}" type="presParOf" srcId="{5CF8C291-CFA7-413E-94C3-DAA2BC90915B}" destId="{E782EEB1-DB47-4C29-90FD-C6CA098ABCAD}" srcOrd="1" destOrd="0" presId="urn:microsoft.com/office/officeart/2005/8/layout/list1"/>
    <dgm:cxn modelId="{050F3B6A-5846-4953-B131-9A1903FFAE74}" type="presParOf" srcId="{AE92C929-8EA8-4A1E-A94D-9B31E0F49D4A}" destId="{269A0B38-D560-47D6-919A-FEF4C050A825}" srcOrd="21" destOrd="0" presId="urn:microsoft.com/office/officeart/2005/8/layout/list1"/>
    <dgm:cxn modelId="{01FB485A-4A66-4B54-9A9F-B443FB30D38A}" type="presParOf" srcId="{AE92C929-8EA8-4A1E-A94D-9B31E0F49D4A}" destId="{41C08769-1724-446C-9F43-4DCD1E26CAA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BBD8F5-A5E7-4F17-B515-5E06D6265B1E}">
      <dsp:nvSpPr>
        <dsp:cNvPr id="0" name=""/>
        <dsp:cNvSpPr/>
      </dsp:nvSpPr>
      <dsp:spPr>
        <a:xfrm>
          <a:off x="0" y="502713"/>
          <a:ext cx="1071173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5A807-094B-4222-A5AB-512AFEC93F46}">
      <dsp:nvSpPr>
        <dsp:cNvPr id="0" name=""/>
        <dsp:cNvSpPr/>
      </dsp:nvSpPr>
      <dsp:spPr>
        <a:xfrm>
          <a:off x="535586" y="163233"/>
          <a:ext cx="749821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15" tIns="0" rIns="2834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+mn-lt"/>
              <a:ea typeface="Roboto Light" panose="02000000000000000000" pitchFamily="2" charset="0"/>
            </a:rPr>
            <a:t>Центр изучения гражданских инициатив;</a:t>
          </a:r>
        </a:p>
      </dsp:txBody>
      <dsp:txXfrm>
        <a:off x="568730" y="196377"/>
        <a:ext cx="7431924" cy="612672"/>
      </dsp:txXfrm>
    </dsp:sp>
    <dsp:sp modelId="{BC8D26DE-28D3-44D4-A324-CF4DF459FD0C}">
      <dsp:nvSpPr>
        <dsp:cNvPr id="0" name=""/>
        <dsp:cNvSpPr/>
      </dsp:nvSpPr>
      <dsp:spPr>
        <a:xfrm>
          <a:off x="0" y="1545993"/>
          <a:ext cx="1071173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39CF9-1994-4FE5-A9B5-B13599EB23E9}">
      <dsp:nvSpPr>
        <dsp:cNvPr id="0" name=""/>
        <dsp:cNvSpPr/>
      </dsp:nvSpPr>
      <dsp:spPr>
        <a:xfrm>
          <a:off x="535586" y="1206513"/>
          <a:ext cx="749821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15" tIns="0" rIns="2834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+mn-lt"/>
              <a:ea typeface="Roboto Light" panose="02000000000000000000" pitchFamily="2" charset="0"/>
            </a:rPr>
            <a:t>Координаторы Проекта в муниципальных районах;</a:t>
          </a:r>
        </a:p>
      </dsp:txBody>
      <dsp:txXfrm>
        <a:off x="568730" y="1239657"/>
        <a:ext cx="7431924" cy="612672"/>
      </dsp:txXfrm>
    </dsp:sp>
    <dsp:sp modelId="{4080E96B-1DB8-4B73-971B-A081F57DAC38}">
      <dsp:nvSpPr>
        <dsp:cNvPr id="0" name=""/>
        <dsp:cNvSpPr/>
      </dsp:nvSpPr>
      <dsp:spPr>
        <a:xfrm>
          <a:off x="0" y="2589273"/>
          <a:ext cx="1071173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C01D3-D339-458D-B975-28D4534C0E5E}">
      <dsp:nvSpPr>
        <dsp:cNvPr id="0" name=""/>
        <dsp:cNvSpPr/>
      </dsp:nvSpPr>
      <dsp:spPr>
        <a:xfrm>
          <a:off x="535586" y="2249793"/>
          <a:ext cx="749821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15" tIns="0" rIns="2834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Штаб </a:t>
          </a:r>
          <a:r>
            <a:rPr lang="ru-RU" sz="2300" b="1" kern="1200" dirty="0" err="1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ШкИБ</a:t>
          </a:r>
          <a:r>
            <a:rPr lang="ru-RU" sz="23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 в </a:t>
          </a:r>
          <a:r>
            <a:rPr lang="ru-RU" sz="2300" b="1" kern="1200" dirty="0">
              <a:latin typeface="+mn-lt"/>
              <a:ea typeface="Roboto Light" panose="02000000000000000000" pitchFamily="2" charset="0"/>
            </a:rPr>
            <a:t>школах;</a:t>
          </a:r>
        </a:p>
      </dsp:txBody>
      <dsp:txXfrm>
        <a:off x="568730" y="2282937"/>
        <a:ext cx="7431924" cy="612672"/>
      </dsp:txXfrm>
    </dsp:sp>
    <dsp:sp modelId="{F0CE9951-FF55-40DE-85E5-83A492F345F0}">
      <dsp:nvSpPr>
        <dsp:cNvPr id="0" name=""/>
        <dsp:cNvSpPr/>
      </dsp:nvSpPr>
      <dsp:spPr>
        <a:xfrm>
          <a:off x="0" y="3632553"/>
          <a:ext cx="1071173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16DEA-3E21-40BD-854C-616CC9382F02}">
      <dsp:nvSpPr>
        <dsp:cNvPr id="0" name=""/>
        <dsp:cNvSpPr/>
      </dsp:nvSpPr>
      <dsp:spPr>
        <a:xfrm>
          <a:off x="535586" y="3293073"/>
          <a:ext cx="749821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15" tIns="0" rIns="2834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+mn-lt"/>
              <a:ea typeface="Roboto Light" panose="02000000000000000000" pitchFamily="2" charset="0"/>
            </a:rPr>
            <a:t>Учащиеся школ; Советы обучающихся;</a:t>
          </a:r>
        </a:p>
      </dsp:txBody>
      <dsp:txXfrm>
        <a:off x="568730" y="3326217"/>
        <a:ext cx="7431924" cy="612672"/>
      </dsp:txXfrm>
    </dsp:sp>
    <dsp:sp modelId="{F65CE200-4836-4DFC-BB43-7518FABE8E32}">
      <dsp:nvSpPr>
        <dsp:cNvPr id="0" name=""/>
        <dsp:cNvSpPr/>
      </dsp:nvSpPr>
      <dsp:spPr>
        <a:xfrm>
          <a:off x="0" y="4675833"/>
          <a:ext cx="10711732" cy="579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86D6D-2E0F-4284-86CA-DDDD4426FA67}">
      <dsp:nvSpPr>
        <dsp:cNvPr id="0" name=""/>
        <dsp:cNvSpPr/>
      </dsp:nvSpPr>
      <dsp:spPr>
        <a:xfrm>
          <a:off x="535586" y="4336353"/>
          <a:ext cx="749821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3415" tIns="0" rIns="28341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+mn-lt"/>
              <a:ea typeface="Roboto Light" panose="02000000000000000000" pitchFamily="2" charset="0"/>
            </a:rPr>
            <a:t>Инициативные граждане/волонтеры;</a:t>
          </a:r>
        </a:p>
      </dsp:txBody>
      <dsp:txXfrm>
        <a:off x="568730" y="4369497"/>
        <a:ext cx="743192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5E1B-F34E-473F-A06D-6CD14E9F70F2}">
      <dsp:nvSpPr>
        <dsp:cNvPr id="0" name=""/>
        <dsp:cNvSpPr/>
      </dsp:nvSpPr>
      <dsp:spPr>
        <a:xfrm>
          <a:off x="0" y="412353"/>
          <a:ext cx="9879584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48AA1A-F7CF-4D5D-86E2-547C3A9B2746}">
      <dsp:nvSpPr>
        <dsp:cNvPr id="0" name=""/>
        <dsp:cNvSpPr/>
      </dsp:nvSpPr>
      <dsp:spPr>
        <a:xfrm>
          <a:off x="503503" y="23358"/>
          <a:ext cx="6915708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Утвердить необходимые НПА</a:t>
          </a:r>
        </a:p>
      </dsp:txBody>
      <dsp:txXfrm>
        <a:off x="542411" y="62266"/>
        <a:ext cx="6837892" cy="719224"/>
      </dsp:txXfrm>
    </dsp:sp>
    <dsp:sp modelId="{96EC9996-04E4-47FB-80B1-DBF6B7227615}">
      <dsp:nvSpPr>
        <dsp:cNvPr id="0" name=""/>
        <dsp:cNvSpPr/>
      </dsp:nvSpPr>
      <dsp:spPr>
        <a:xfrm>
          <a:off x="0" y="1637073"/>
          <a:ext cx="9879584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780BF-D49A-4088-A97E-87C773D2BFF1}">
      <dsp:nvSpPr>
        <dsp:cNvPr id="0" name=""/>
        <dsp:cNvSpPr/>
      </dsp:nvSpPr>
      <dsp:spPr>
        <a:xfrm>
          <a:off x="493979" y="1238553"/>
          <a:ext cx="6915708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latin typeface="+mn-lt"/>
              <a:ea typeface="Roboto Light" panose="02000000000000000000" pitchFamily="2" charset="0"/>
            </a:rPr>
            <a:t>Предусмотреть софинансирование Проекта школьного инициативного бюджетирования из бюджета </a:t>
          </a:r>
          <a:r>
            <a:rPr lang="ru-RU" sz="2000" b="1" i="0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района</a:t>
          </a:r>
        </a:p>
      </dsp:txBody>
      <dsp:txXfrm>
        <a:off x="532887" y="1277461"/>
        <a:ext cx="6837892" cy="719224"/>
      </dsp:txXfrm>
    </dsp:sp>
    <dsp:sp modelId="{D389A79B-4A2D-438C-88E7-E19F17B0B538}">
      <dsp:nvSpPr>
        <dsp:cNvPr id="0" name=""/>
        <dsp:cNvSpPr/>
      </dsp:nvSpPr>
      <dsp:spPr>
        <a:xfrm>
          <a:off x="0" y="2861793"/>
          <a:ext cx="9879584" cy="680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7D4FF-6D70-4401-92E4-FAFD87C9C919}">
      <dsp:nvSpPr>
        <dsp:cNvPr id="0" name=""/>
        <dsp:cNvSpPr/>
      </dsp:nvSpPr>
      <dsp:spPr>
        <a:xfrm>
          <a:off x="493979" y="2463273"/>
          <a:ext cx="6915708" cy="79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>
              <a:latin typeface="+mn-lt"/>
              <a:ea typeface="Roboto Light" panose="02000000000000000000" pitchFamily="2" charset="0"/>
            </a:rPr>
            <a:t>Осуществить подачу заявки </a:t>
          </a:r>
          <a:r>
            <a:rPr lang="ru-RU" sz="2400" b="1" i="0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на республиканский конкурс</a:t>
          </a:r>
          <a:endParaRPr lang="ru-RU" sz="2400" b="1" i="0" kern="1200" dirty="0">
            <a:latin typeface="+mn-lt"/>
            <a:ea typeface="Roboto Light" panose="02000000000000000000" pitchFamily="2" charset="0"/>
          </a:endParaRPr>
        </a:p>
      </dsp:txBody>
      <dsp:txXfrm>
        <a:off x="532887" y="2502181"/>
        <a:ext cx="6837892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5A80F-51F7-433E-BECA-3F2B183B7EEE}">
      <dsp:nvSpPr>
        <dsp:cNvPr id="0" name=""/>
        <dsp:cNvSpPr/>
      </dsp:nvSpPr>
      <dsp:spPr>
        <a:xfrm>
          <a:off x="0" y="398586"/>
          <a:ext cx="948380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8C40E-0264-4D55-BBF6-68542C62825A}">
      <dsp:nvSpPr>
        <dsp:cNvPr id="0" name=""/>
        <dsp:cNvSpPr/>
      </dsp:nvSpPr>
      <dsp:spPr>
        <a:xfrm>
          <a:off x="474190" y="88626"/>
          <a:ext cx="663866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26" tIns="0" rIns="250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Принять Положение о </a:t>
          </a:r>
          <a:r>
            <a:rPr lang="ru-RU" sz="1800" b="1" kern="1200" dirty="0">
              <a:latin typeface="+mn-lt"/>
              <a:ea typeface="Roboto Light" panose="02000000000000000000" pitchFamily="2" charset="0"/>
            </a:rPr>
            <a:t>школьном инициативном бюджетировании в образовательной организации;</a:t>
          </a:r>
          <a:endParaRPr lang="ru-RU" sz="1800" b="1" i="0" kern="1200" dirty="0">
            <a:latin typeface="+mn-lt"/>
            <a:ea typeface="Roboto Light" panose="02000000000000000000" pitchFamily="2" charset="0"/>
          </a:endParaRPr>
        </a:p>
      </dsp:txBody>
      <dsp:txXfrm>
        <a:off x="504452" y="118888"/>
        <a:ext cx="6578136" cy="559396"/>
      </dsp:txXfrm>
    </dsp:sp>
    <dsp:sp modelId="{8709CB71-5C6E-41B2-A507-A8D5EB956177}">
      <dsp:nvSpPr>
        <dsp:cNvPr id="0" name=""/>
        <dsp:cNvSpPr/>
      </dsp:nvSpPr>
      <dsp:spPr>
        <a:xfrm>
          <a:off x="0" y="1351146"/>
          <a:ext cx="948380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B9AA9-DEC9-4E33-9435-610F4D2E7D56}">
      <dsp:nvSpPr>
        <dsp:cNvPr id="0" name=""/>
        <dsp:cNvSpPr/>
      </dsp:nvSpPr>
      <dsp:spPr>
        <a:xfrm>
          <a:off x="474190" y="1041186"/>
          <a:ext cx="663866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26" tIns="0" rIns="250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Назначить состав Штаба </a:t>
          </a:r>
          <a:r>
            <a:rPr lang="ru-RU" sz="1800" b="1" kern="1200" dirty="0" err="1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ШкИБ</a:t>
          </a:r>
          <a:r>
            <a:rPr lang="ru-RU" sz="18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;</a:t>
          </a:r>
        </a:p>
      </dsp:txBody>
      <dsp:txXfrm>
        <a:off x="504452" y="1071448"/>
        <a:ext cx="6578136" cy="559396"/>
      </dsp:txXfrm>
    </dsp:sp>
    <dsp:sp modelId="{9C187A27-3F25-4B00-9F7E-4FB30D8F7C0B}">
      <dsp:nvSpPr>
        <dsp:cNvPr id="0" name=""/>
        <dsp:cNvSpPr/>
      </dsp:nvSpPr>
      <dsp:spPr>
        <a:xfrm>
          <a:off x="0" y="2303706"/>
          <a:ext cx="948380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6C52C-A500-4CDC-BAA4-3FD6E6C467AF}">
      <dsp:nvSpPr>
        <dsp:cNvPr id="0" name=""/>
        <dsp:cNvSpPr/>
      </dsp:nvSpPr>
      <dsp:spPr>
        <a:xfrm>
          <a:off x="474190" y="1993746"/>
          <a:ext cx="663866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26" tIns="0" rIns="250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Roboto Light" panose="02000000000000000000" pitchFamily="2" charset="0"/>
            </a:rPr>
            <a:t>Подать Проект в районную администрацию для формирования Заявки на Конкурс; </a:t>
          </a:r>
        </a:p>
      </dsp:txBody>
      <dsp:txXfrm>
        <a:off x="504452" y="2024008"/>
        <a:ext cx="6578136" cy="559396"/>
      </dsp:txXfrm>
    </dsp:sp>
    <dsp:sp modelId="{C631A3EC-56B1-4356-9249-7C3802A0E733}">
      <dsp:nvSpPr>
        <dsp:cNvPr id="0" name=""/>
        <dsp:cNvSpPr/>
      </dsp:nvSpPr>
      <dsp:spPr>
        <a:xfrm>
          <a:off x="0" y="3256266"/>
          <a:ext cx="948380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58B4D-5CA2-4A3D-AFCA-1319B14CD0B8}">
      <dsp:nvSpPr>
        <dsp:cNvPr id="0" name=""/>
        <dsp:cNvSpPr/>
      </dsp:nvSpPr>
      <dsp:spPr>
        <a:xfrm>
          <a:off x="474190" y="2946306"/>
          <a:ext cx="663866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26" tIns="0" rIns="250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Roboto Light" panose="02000000000000000000" pitchFamily="2" charset="0"/>
            </a:rPr>
            <a:t>Контролировать исполнение и качество реализации инициативных проектов;</a:t>
          </a:r>
        </a:p>
      </dsp:txBody>
      <dsp:txXfrm>
        <a:off x="504452" y="2976568"/>
        <a:ext cx="6578136" cy="559396"/>
      </dsp:txXfrm>
    </dsp:sp>
    <dsp:sp modelId="{F8E9E855-D60E-41A5-A019-6E811FA8BCAA}">
      <dsp:nvSpPr>
        <dsp:cNvPr id="0" name=""/>
        <dsp:cNvSpPr/>
      </dsp:nvSpPr>
      <dsp:spPr>
        <a:xfrm>
          <a:off x="0" y="4622913"/>
          <a:ext cx="9483800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C1F2A-70D6-4D2D-8E73-F2F1641C22D4}">
      <dsp:nvSpPr>
        <dsp:cNvPr id="0" name=""/>
        <dsp:cNvSpPr/>
      </dsp:nvSpPr>
      <dsp:spPr>
        <a:xfrm>
          <a:off x="474190" y="3898866"/>
          <a:ext cx="6638660" cy="103400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926" tIns="0" rIns="25092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n-lt"/>
              <a:ea typeface="Roboto Light" panose="02000000000000000000" pitchFamily="2" charset="0"/>
            </a:rPr>
            <a:t>Обеспечить реализацию предусмотренных проектом победителем мероприятий за счет средств бюджета общеобразовательной организации.  </a:t>
          </a:r>
        </a:p>
      </dsp:txBody>
      <dsp:txXfrm>
        <a:off x="524666" y="3949342"/>
        <a:ext cx="6537708" cy="933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5A80F-51F7-433E-BECA-3F2B183B7EEE}">
      <dsp:nvSpPr>
        <dsp:cNvPr id="0" name=""/>
        <dsp:cNvSpPr/>
      </dsp:nvSpPr>
      <dsp:spPr>
        <a:xfrm>
          <a:off x="0" y="37243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8C40E-0264-4D55-BBF6-68542C62825A}">
      <dsp:nvSpPr>
        <dsp:cNvPr id="0" name=""/>
        <dsp:cNvSpPr/>
      </dsp:nvSpPr>
      <dsp:spPr>
        <a:xfrm>
          <a:off x="493979" y="6247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участвует в обучающих мероприятиях, организуемых в рамках Проекта;</a:t>
          </a:r>
        </a:p>
      </dsp:txBody>
      <dsp:txXfrm>
        <a:off x="524241" y="92739"/>
        <a:ext cx="6855184" cy="559396"/>
      </dsp:txXfrm>
    </dsp:sp>
    <dsp:sp modelId="{96EC9996-04E4-47FB-80B1-DBF6B7227615}">
      <dsp:nvSpPr>
        <dsp:cNvPr id="0" name=""/>
        <dsp:cNvSpPr/>
      </dsp:nvSpPr>
      <dsp:spPr>
        <a:xfrm>
          <a:off x="0" y="132499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780BF-D49A-4088-A97E-87C773D2BFF1}">
      <dsp:nvSpPr>
        <dsp:cNvPr id="0" name=""/>
        <dsp:cNvSpPr/>
      </dsp:nvSpPr>
      <dsp:spPr>
        <a:xfrm>
          <a:off x="493979" y="101503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в сотрудничестве с прошедшими обучение школьниками участвует в планировании и проведении информационной кампании по Проекту среди учеников 8-11 классов школы; </a:t>
          </a:r>
        </a:p>
      </dsp:txBody>
      <dsp:txXfrm>
        <a:off x="524241" y="1045299"/>
        <a:ext cx="6855184" cy="559396"/>
      </dsp:txXfrm>
    </dsp:sp>
    <dsp:sp modelId="{D389A79B-4A2D-438C-88E7-E19F17B0B538}">
      <dsp:nvSpPr>
        <dsp:cNvPr id="0" name=""/>
        <dsp:cNvSpPr/>
      </dsp:nvSpPr>
      <dsp:spPr>
        <a:xfrm>
          <a:off x="0" y="227755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7D4FF-6D70-4401-92E4-FAFD87C9C919}">
      <dsp:nvSpPr>
        <dsp:cNvPr id="0" name=""/>
        <dsp:cNvSpPr/>
      </dsp:nvSpPr>
      <dsp:spPr>
        <a:xfrm>
          <a:off x="493979" y="196759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содействует распространению на уровне школы информации, касающейся реализации Проекта;</a:t>
          </a:r>
        </a:p>
      </dsp:txBody>
      <dsp:txXfrm>
        <a:off x="524241" y="1997859"/>
        <a:ext cx="6855184" cy="559396"/>
      </dsp:txXfrm>
    </dsp:sp>
    <dsp:sp modelId="{D5BABF49-C0C7-4200-9359-5751F02D4350}">
      <dsp:nvSpPr>
        <dsp:cNvPr id="0" name=""/>
        <dsp:cNvSpPr/>
      </dsp:nvSpPr>
      <dsp:spPr>
        <a:xfrm>
          <a:off x="0" y="323011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B8796-76E4-47D5-9D48-C9C769E34FC7}">
      <dsp:nvSpPr>
        <dsp:cNvPr id="0" name=""/>
        <dsp:cNvSpPr/>
      </dsp:nvSpPr>
      <dsp:spPr>
        <a:xfrm>
          <a:off x="493979" y="292015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совместно с координатором Проекта в муниципальном районе организует распространение методических и информационных материалов;</a:t>
          </a:r>
        </a:p>
      </dsp:txBody>
      <dsp:txXfrm>
        <a:off x="524241" y="2950419"/>
        <a:ext cx="6855184" cy="559396"/>
      </dsp:txXfrm>
    </dsp:sp>
    <dsp:sp modelId="{DDE1B269-344E-4025-8F0B-09F738E9ABBE}">
      <dsp:nvSpPr>
        <dsp:cNvPr id="0" name=""/>
        <dsp:cNvSpPr/>
      </dsp:nvSpPr>
      <dsp:spPr>
        <a:xfrm>
          <a:off x="0" y="418267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4E6A6-A10C-44CD-A3E1-01930BC490BA}">
      <dsp:nvSpPr>
        <dsp:cNvPr id="0" name=""/>
        <dsp:cNvSpPr/>
      </dsp:nvSpPr>
      <dsp:spPr>
        <a:xfrm>
          <a:off x="493979" y="387271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оказывает школьникам организационную помощь на всех этапах подготовки и реализации Проекта;</a:t>
          </a:r>
        </a:p>
      </dsp:txBody>
      <dsp:txXfrm>
        <a:off x="524241" y="3902979"/>
        <a:ext cx="6855184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61B0B-75D7-45BE-B739-72772ACC384C}">
      <dsp:nvSpPr>
        <dsp:cNvPr id="0" name=""/>
        <dsp:cNvSpPr/>
      </dsp:nvSpPr>
      <dsp:spPr>
        <a:xfrm>
          <a:off x="0" y="37243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D45982-4C5F-4F5F-A8BB-B8D1368DEB93}">
      <dsp:nvSpPr>
        <dsp:cNvPr id="0" name=""/>
        <dsp:cNvSpPr/>
      </dsp:nvSpPr>
      <dsp:spPr>
        <a:xfrm>
          <a:off x="493979" y="6247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участвует в качестве наблюдателя и консультанта в собраниях, проводимых в школе в рамках Проекта;</a:t>
          </a:r>
        </a:p>
      </dsp:txBody>
      <dsp:txXfrm>
        <a:off x="524241" y="92739"/>
        <a:ext cx="6855184" cy="559396"/>
      </dsp:txXfrm>
    </dsp:sp>
    <dsp:sp modelId="{C2E7809D-9603-479C-A300-BB2144683CB1}">
      <dsp:nvSpPr>
        <dsp:cNvPr id="0" name=""/>
        <dsp:cNvSpPr/>
      </dsp:nvSpPr>
      <dsp:spPr>
        <a:xfrm>
          <a:off x="0" y="132499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275BF-D248-466C-BBA6-9354EB67E91B}">
      <dsp:nvSpPr>
        <dsp:cNvPr id="0" name=""/>
        <dsp:cNvSpPr/>
      </dsp:nvSpPr>
      <dsp:spPr>
        <a:xfrm>
          <a:off x="493979" y="101503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оказывает школьникам помощь в проведении технического анализа проектных предложений, составлении сметы и Заявки;</a:t>
          </a:r>
        </a:p>
      </dsp:txBody>
      <dsp:txXfrm>
        <a:off x="524241" y="1045299"/>
        <a:ext cx="6855184" cy="559396"/>
      </dsp:txXfrm>
    </dsp:sp>
    <dsp:sp modelId="{5744972E-9C2F-4898-8038-7BA9DFDAEE28}">
      <dsp:nvSpPr>
        <dsp:cNvPr id="0" name=""/>
        <dsp:cNvSpPr/>
      </dsp:nvSpPr>
      <dsp:spPr>
        <a:xfrm>
          <a:off x="0" y="227755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57C57-7463-439C-8C1F-B0BED54F9FE5}">
      <dsp:nvSpPr>
        <dsp:cNvPr id="0" name=""/>
        <dsp:cNvSpPr/>
      </dsp:nvSpPr>
      <dsp:spPr>
        <a:xfrm>
          <a:off x="493979" y="196759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участвует в организации и проведении общешкольного голосования по выдвинутым проектным предложениям;</a:t>
          </a:r>
        </a:p>
      </dsp:txBody>
      <dsp:txXfrm>
        <a:off x="524241" y="1997859"/>
        <a:ext cx="6855184" cy="559396"/>
      </dsp:txXfrm>
    </dsp:sp>
    <dsp:sp modelId="{3258C28D-0533-4119-BCDA-61D24AFD2CCC}">
      <dsp:nvSpPr>
        <dsp:cNvPr id="0" name=""/>
        <dsp:cNvSpPr/>
      </dsp:nvSpPr>
      <dsp:spPr>
        <a:xfrm>
          <a:off x="0" y="323011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75205-B391-4667-A6F5-44F63D94E147}">
      <dsp:nvSpPr>
        <dsp:cNvPr id="0" name=""/>
        <dsp:cNvSpPr/>
      </dsp:nvSpPr>
      <dsp:spPr>
        <a:xfrm>
          <a:off x="493979" y="292015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осуществляет мониторинг реализации Проекта в школе, и информирует о его ходе все заинтересованные стороны;</a:t>
          </a:r>
        </a:p>
      </dsp:txBody>
      <dsp:txXfrm>
        <a:off x="524241" y="2950419"/>
        <a:ext cx="6855184" cy="559396"/>
      </dsp:txXfrm>
    </dsp:sp>
    <dsp:sp modelId="{8CB78D15-C56B-476D-9CEF-F188E4ECC1F1}">
      <dsp:nvSpPr>
        <dsp:cNvPr id="0" name=""/>
        <dsp:cNvSpPr/>
      </dsp:nvSpPr>
      <dsp:spPr>
        <a:xfrm>
          <a:off x="0" y="4182677"/>
          <a:ext cx="9879584" cy="529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0ED93F-E44E-4902-8692-6ADF06338964}">
      <dsp:nvSpPr>
        <dsp:cNvPr id="0" name=""/>
        <dsp:cNvSpPr/>
      </dsp:nvSpPr>
      <dsp:spPr>
        <a:xfrm>
          <a:off x="493979" y="3872717"/>
          <a:ext cx="6915708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397" tIns="0" rIns="26139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latin typeface="+mn-lt"/>
              <a:ea typeface="Roboto Light" panose="02000000000000000000" pitchFamily="2" charset="0"/>
            </a:rPr>
            <a:t>содействует школьникам в подготовке мероприятий, посвященных открытию объекта, и участвует в них.</a:t>
          </a:r>
        </a:p>
      </dsp:txBody>
      <dsp:txXfrm>
        <a:off x="524241" y="3902979"/>
        <a:ext cx="6855184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40D92-6C6B-410D-B6A8-0E695FAC412A}">
      <dsp:nvSpPr>
        <dsp:cNvPr id="0" name=""/>
        <dsp:cNvSpPr/>
      </dsp:nvSpPr>
      <dsp:spPr>
        <a:xfrm>
          <a:off x="3136624" y="-45030"/>
          <a:ext cx="5591204" cy="5591204"/>
        </a:xfrm>
        <a:prstGeom prst="circularArrow">
          <a:avLst>
            <a:gd name="adj1" fmla="val 5544"/>
            <a:gd name="adj2" fmla="val 330680"/>
            <a:gd name="adj3" fmla="val 14616042"/>
            <a:gd name="adj4" fmla="val 1689308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742953-E61C-4D38-AE1D-BBE3D6EFFC6A}">
      <dsp:nvSpPr>
        <dsp:cNvPr id="0" name=""/>
        <dsp:cNvSpPr/>
      </dsp:nvSpPr>
      <dsp:spPr>
        <a:xfrm>
          <a:off x="5124076" y="2203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Утверждение необходимых НПА</a:t>
          </a:r>
        </a:p>
      </dsp:txBody>
      <dsp:txXfrm>
        <a:off x="5163527" y="41654"/>
        <a:ext cx="1537397" cy="729247"/>
      </dsp:txXfrm>
    </dsp:sp>
    <dsp:sp modelId="{418AF433-0FC4-464E-A58D-0A18A03E08F8}">
      <dsp:nvSpPr>
        <dsp:cNvPr id="0" name=""/>
        <dsp:cNvSpPr/>
      </dsp:nvSpPr>
      <dsp:spPr>
        <a:xfrm>
          <a:off x="7405931" y="1191639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Создание команд/Оформление проектных идей</a:t>
          </a:r>
        </a:p>
      </dsp:txBody>
      <dsp:txXfrm>
        <a:off x="7445382" y="1231090"/>
        <a:ext cx="1537397" cy="729247"/>
      </dsp:txXfrm>
    </dsp:sp>
    <dsp:sp modelId="{3AF9657D-A593-4A4B-B52B-27CBDE8588B3}">
      <dsp:nvSpPr>
        <dsp:cNvPr id="0" name=""/>
        <dsp:cNvSpPr/>
      </dsp:nvSpPr>
      <dsp:spPr>
        <a:xfrm>
          <a:off x="7719488" y="2391006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Презентация проектов</a:t>
          </a:r>
        </a:p>
      </dsp:txBody>
      <dsp:txXfrm>
        <a:off x="7758939" y="2430457"/>
        <a:ext cx="1537397" cy="729247"/>
      </dsp:txXfrm>
    </dsp:sp>
    <dsp:sp modelId="{1BC4994D-0E61-4734-857B-C968C8DEA564}">
      <dsp:nvSpPr>
        <dsp:cNvPr id="0" name=""/>
        <dsp:cNvSpPr/>
      </dsp:nvSpPr>
      <dsp:spPr>
        <a:xfrm>
          <a:off x="7491795" y="3877452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Анализ проектов</a:t>
          </a:r>
        </a:p>
      </dsp:txBody>
      <dsp:txXfrm>
        <a:off x="7531246" y="3916903"/>
        <a:ext cx="1537397" cy="729247"/>
      </dsp:txXfrm>
    </dsp:sp>
    <dsp:sp modelId="{8DED9C5F-FBFA-43D5-88BB-291F6ABB4E7B}">
      <dsp:nvSpPr>
        <dsp:cNvPr id="0" name=""/>
        <dsp:cNvSpPr/>
      </dsp:nvSpPr>
      <dsp:spPr>
        <a:xfrm>
          <a:off x="5287853" y="4759334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+mn-lt"/>
              <a:ea typeface="Roboto Light" panose="02000000000000000000" pitchFamily="2" charset="0"/>
            </a:rPr>
            <a:t>Общешк</a:t>
          </a:r>
          <a:r>
            <a:rPr lang="ru-RU" sz="1400" b="1" kern="1200" dirty="0">
              <a:latin typeface="+mn-lt"/>
              <a:ea typeface="Roboto Light" panose="02000000000000000000" pitchFamily="2" charset="0"/>
            </a:rPr>
            <a:t>ольное голосование</a:t>
          </a:r>
        </a:p>
      </dsp:txBody>
      <dsp:txXfrm>
        <a:off x="5327304" y="4798785"/>
        <a:ext cx="1537397" cy="729247"/>
      </dsp:txXfrm>
    </dsp:sp>
    <dsp:sp modelId="{3C511E63-D497-4AD4-BA54-752B04FA39F5}">
      <dsp:nvSpPr>
        <dsp:cNvPr id="0" name=""/>
        <dsp:cNvSpPr/>
      </dsp:nvSpPr>
      <dsp:spPr>
        <a:xfrm>
          <a:off x="2968099" y="3899600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Определение победителя</a:t>
          </a:r>
          <a:endParaRPr lang="ru-RU" sz="1400" b="1" strike="sngStrike" kern="1200" dirty="0">
            <a:latin typeface="+mn-lt"/>
            <a:ea typeface="Roboto Light" panose="02000000000000000000" pitchFamily="2" charset="0"/>
          </a:endParaRPr>
        </a:p>
      </dsp:txBody>
      <dsp:txXfrm>
        <a:off x="3007550" y="3939051"/>
        <a:ext cx="1537397" cy="729247"/>
      </dsp:txXfrm>
    </dsp:sp>
    <dsp:sp modelId="{EF7B49EF-E013-47BC-8F40-CD7BDCE40218}">
      <dsp:nvSpPr>
        <dsp:cNvPr id="0" name=""/>
        <dsp:cNvSpPr/>
      </dsp:nvSpPr>
      <dsp:spPr>
        <a:xfrm>
          <a:off x="2924176" y="1107044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Оформление заявки – подача заявки на конкурс</a:t>
          </a:r>
        </a:p>
      </dsp:txBody>
      <dsp:txXfrm>
        <a:off x="2963627" y="1146495"/>
        <a:ext cx="1537397" cy="729247"/>
      </dsp:txXfrm>
    </dsp:sp>
    <dsp:sp modelId="{3F580459-518D-430F-9C45-C09843142A8E}">
      <dsp:nvSpPr>
        <dsp:cNvPr id="0" name=""/>
        <dsp:cNvSpPr/>
      </dsp:nvSpPr>
      <dsp:spPr>
        <a:xfrm>
          <a:off x="2448742" y="2391013"/>
          <a:ext cx="1616299" cy="8081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Внесение проекта в администрацию муниципального района</a:t>
          </a:r>
        </a:p>
      </dsp:txBody>
      <dsp:txXfrm>
        <a:off x="2488193" y="2430464"/>
        <a:ext cx="1537397" cy="7292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9E041-784A-4FD2-8434-342247066B3D}">
      <dsp:nvSpPr>
        <dsp:cNvPr id="0" name=""/>
        <dsp:cNvSpPr/>
      </dsp:nvSpPr>
      <dsp:spPr>
        <a:xfrm>
          <a:off x="545773" y="0"/>
          <a:ext cx="4914367" cy="4914367"/>
        </a:xfrm>
        <a:prstGeom prst="triangle">
          <a:avLst/>
        </a:pr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2"/>
        </a:fontRef>
      </dsp:style>
    </dsp:sp>
    <dsp:sp modelId="{B4354CC3-977A-4461-865B-1CE6289AC851}">
      <dsp:nvSpPr>
        <dsp:cNvPr id="0" name=""/>
        <dsp:cNvSpPr/>
      </dsp:nvSpPr>
      <dsp:spPr>
        <a:xfrm>
          <a:off x="3071395" y="492116"/>
          <a:ext cx="3057461" cy="629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Заявка на участие в конкурсном отборе</a:t>
          </a:r>
        </a:p>
      </dsp:txBody>
      <dsp:txXfrm>
        <a:off x="3102144" y="522865"/>
        <a:ext cx="2995963" cy="568389"/>
      </dsp:txXfrm>
    </dsp:sp>
    <dsp:sp modelId="{A5696DED-852E-4F43-A9A9-74C81A02F7B5}">
      <dsp:nvSpPr>
        <dsp:cNvPr id="0" name=""/>
        <dsp:cNvSpPr/>
      </dsp:nvSpPr>
      <dsp:spPr>
        <a:xfrm>
          <a:off x="3004985" y="1223387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Сопроводительное письмо</a:t>
          </a:r>
        </a:p>
      </dsp:txBody>
      <dsp:txXfrm>
        <a:off x="3039075" y="1257477"/>
        <a:ext cx="3122102" cy="630153"/>
      </dsp:txXfrm>
    </dsp:sp>
    <dsp:sp modelId="{E5D5BE58-2A44-4A44-A889-B4CA57266B24}">
      <dsp:nvSpPr>
        <dsp:cNvPr id="0" name=""/>
        <dsp:cNvSpPr/>
      </dsp:nvSpPr>
      <dsp:spPr>
        <a:xfrm>
          <a:off x="3004985" y="2023103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Справка о численности обучающихся в общеобразовательной организации</a:t>
          </a:r>
        </a:p>
      </dsp:txBody>
      <dsp:txXfrm>
        <a:off x="3039075" y="2057193"/>
        <a:ext cx="3122102" cy="630153"/>
      </dsp:txXfrm>
    </dsp:sp>
    <dsp:sp modelId="{69A0959E-4633-4F0B-B6F6-2BABED9A4668}">
      <dsp:nvSpPr>
        <dsp:cNvPr id="0" name=""/>
        <dsp:cNvSpPr/>
      </dsp:nvSpPr>
      <dsp:spPr>
        <a:xfrm>
          <a:off x="3004985" y="2822819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Протокол общешкольного голосования по отбору проектов</a:t>
          </a:r>
        </a:p>
      </dsp:txBody>
      <dsp:txXfrm>
        <a:off x="3039075" y="2856909"/>
        <a:ext cx="3122102" cy="630153"/>
      </dsp:txXfrm>
    </dsp:sp>
    <dsp:sp modelId="{96B8204E-1E44-4778-B41D-6C9F80A72962}">
      <dsp:nvSpPr>
        <dsp:cNvPr id="0" name=""/>
        <dsp:cNvSpPr/>
      </dsp:nvSpPr>
      <dsp:spPr>
        <a:xfrm>
          <a:off x="3004985" y="3622535"/>
          <a:ext cx="3190282" cy="698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  <a:ea typeface="Roboto Light" panose="02000000000000000000" pitchFamily="2" charset="0"/>
            </a:rPr>
            <a:t>Презентация проекта </a:t>
          </a:r>
        </a:p>
      </dsp:txBody>
      <dsp:txXfrm>
        <a:off x="3039075" y="3656625"/>
        <a:ext cx="3122102" cy="6301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E52DF-60D9-42AE-9901-4C5F9FD4F177}">
      <dsp:nvSpPr>
        <dsp:cNvPr id="0" name=""/>
        <dsp:cNvSpPr/>
      </dsp:nvSpPr>
      <dsp:spPr>
        <a:xfrm>
          <a:off x="0" y="512766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D9C46-5759-40D7-9C5A-34D62B4A2C77}">
      <dsp:nvSpPr>
        <dsp:cNvPr id="0" name=""/>
        <dsp:cNvSpPr/>
      </dsp:nvSpPr>
      <dsp:spPr>
        <a:xfrm>
          <a:off x="506502" y="95732"/>
          <a:ext cx="10130036" cy="6679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1. Сопроводительное письмо (по Форме  из приложения 4 к Приказу Министерства финансов Республики Крым от 21.03.2023 № 47 )</a:t>
          </a:r>
        </a:p>
      </dsp:txBody>
      <dsp:txXfrm>
        <a:off x="539109" y="128339"/>
        <a:ext cx="10064822" cy="602740"/>
      </dsp:txXfrm>
    </dsp:sp>
    <dsp:sp modelId="{0D76867D-4626-4B20-AE02-E26E0FE050BD}">
      <dsp:nvSpPr>
        <dsp:cNvPr id="0" name=""/>
        <dsp:cNvSpPr/>
      </dsp:nvSpPr>
      <dsp:spPr>
        <a:xfrm>
          <a:off x="0" y="1283886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DE08D-A749-4B4C-AC1A-9D83B9C05189}">
      <dsp:nvSpPr>
        <dsp:cNvPr id="0" name=""/>
        <dsp:cNvSpPr/>
      </dsp:nvSpPr>
      <dsp:spPr>
        <a:xfrm>
          <a:off x="506502" y="1032966"/>
          <a:ext cx="101300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2. Заявка на участие в конкурсном отборе (по Форме  из приложения 4 к Приказу Министерства финансов Республики Крым от 21.03.2023 № 47)</a:t>
          </a:r>
        </a:p>
      </dsp:txBody>
      <dsp:txXfrm>
        <a:off x="531000" y="1057464"/>
        <a:ext cx="10081040" cy="452844"/>
      </dsp:txXfrm>
    </dsp:sp>
    <dsp:sp modelId="{AC116BF4-4370-470B-BD31-7C977E9FD8DA}">
      <dsp:nvSpPr>
        <dsp:cNvPr id="0" name=""/>
        <dsp:cNvSpPr/>
      </dsp:nvSpPr>
      <dsp:spPr>
        <a:xfrm>
          <a:off x="0" y="2055006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6A5F7-10D7-4DB2-9A9E-128EEDE567D7}">
      <dsp:nvSpPr>
        <dsp:cNvPr id="0" name=""/>
        <dsp:cNvSpPr/>
      </dsp:nvSpPr>
      <dsp:spPr>
        <a:xfrm>
          <a:off x="506502" y="1804086"/>
          <a:ext cx="101300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3. Справка о численности обучающихся 8-11 классов школы (по Форме  из приложения 4 к Приказу Министерства финансов Республики Крым от 21.03.2023 № 47)</a:t>
          </a:r>
        </a:p>
      </dsp:txBody>
      <dsp:txXfrm>
        <a:off x="531000" y="1828584"/>
        <a:ext cx="10081040" cy="452844"/>
      </dsp:txXfrm>
    </dsp:sp>
    <dsp:sp modelId="{4395B20D-C979-45B6-AB13-5B5FCC2F55B7}">
      <dsp:nvSpPr>
        <dsp:cNvPr id="0" name=""/>
        <dsp:cNvSpPr/>
      </dsp:nvSpPr>
      <dsp:spPr>
        <a:xfrm>
          <a:off x="0" y="2826126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5B166-6C87-4BFB-93E6-0AAB2CAD512B}">
      <dsp:nvSpPr>
        <dsp:cNvPr id="0" name=""/>
        <dsp:cNvSpPr/>
      </dsp:nvSpPr>
      <dsp:spPr>
        <a:xfrm>
          <a:off x="506502" y="2575206"/>
          <a:ext cx="101300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4. Протокол общешкольного собрания по отбору проектов (по Форме  из приложения 4 к Приказу Министерства финансов Республики Крым от 21.03.2023 № 47)</a:t>
          </a:r>
        </a:p>
      </dsp:txBody>
      <dsp:txXfrm>
        <a:off x="531000" y="2599704"/>
        <a:ext cx="10081040" cy="452844"/>
      </dsp:txXfrm>
    </dsp:sp>
    <dsp:sp modelId="{CB55BC69-A729-4838-9D5F-A0992BA8B32E}">
      <dsp:nvSpPr>
        <dsp:cNvPr id="0" name=""/>
        <dsp:cNvSpPr/>
      </dsp:nvSpPr>
      <dsp:spPr>
        <a:xfrm>
          <a:off x="0" y="3597246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90B8E-325F-41C0-ADA2-DEBEFDDF8F94}">
      <dsp:nvSpPr>
        <dsp:cNvPr id="0" name=""/>
        <dsp:cNvSpPr/>
      </dsp:nvSpPr>
      <dsp:spPr>
        <a:xfrm>
          <a:off x="477925" y="3280214"/>
          <a:ext cx="1013003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5. Рейтинг проектов, рассмотренных на общешкольном голосовании</a:t>
          </a:r>
        </a:p>
      </dsp:txBody>
      <dsp:txXfrm>
        <a:off x="502423" y="3304712"/>
        <a:ext cx="10081040" cy="452844"/>
      </dsp:txXfrm>
    </dsp:sp>
    <dsp:sp modelId="{4141A2BA-5F74-40F8-BD46-16667BAB3B8C}">
      <dsp:nvSpPr>
        <dsp:cNvPr id="0" name=""/>
        <dsp:cNvSpPr/>
      </dsp:nvSpPr>
      <dsp:spPr>
        <a:xfrm>
          <a:off x="0" y="4562217"/>
          <a:ext cx="10639146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00149-C9DB-406C-A230-60D5B0493A63}">
      <dsp:nvSpPr>
        <dsp:cNvPr id="0" name=""/>
        <dsp:cNvSpPr/>
      </dsp:nvSpPr>
      <dsp:spPr>
        <a:xfrm>
          <a:off x="508060" y="4117446"/>
          <a:ext cx="10126352" cy="695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494" tIns="0" rIns="281494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 6. Документы. Подтверждающие стоимость реализации проекта (</a:t>
          </a:r>
          <a:r>
            <a:rPr lang="ru-RU" sz="1600" kern="1200" dirty="0" err="1">
              <a:solidFill>
                <a:schemeClr val="tx1"/>
              </a:solidFill>
            </a:rPr>
            <a:t>лс</a:t>
          </a:r>
          <a:r>
            <a:rPr lang="ru-RU" sz="1600" kern="1200" dirty="0">
              <a:solidFill>
                <a:schemeClr val="tx1"/>
              </a:solidFill>
            </a:rPr>
            <a:t>,  </a:t>
          </a:r>
          <a:r>
            <a:rPr lang="ru-RU" sz="1600" kern="1200" dirty="0" err="1">
              <a:solidFill>
                <a:schemeClr val="tx1"/>
              </a:solidFill>
            </a:rPr>
            <a:t>сср</a:t>
          </a:r>
          <a:r>
            <a:rPr lang="ru-RU" sz="1600" kern="1200" dirty="0">
              <a:solidFill>
                <a:schemeClr val="tx1"/>
              </a:solidFill>
            </a:rPr>
            <a:t> на работы, услуги в рамках проекта, прайс-листы, коммерческие предложения (не менее 3-х), иные документы, подтверждающие стоимость проекта.</a:t>
          </a:r>
        </a:p>
      </dsp:txBody>
      <dsp:txXfrm>
        <a:off x="542021" y="4151407"/>
        <a:ext cx="10058430" cy="6277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A5002-DC6B-47A0-A158-FE368A357BED}">
      <dsp:nvSpPr>
        <dsp:cNvPr id="0" name=""/>
        <dsp:cNvSpPr/>
      </dsp:nvSpPr>
      <dsp:spPr>
        <a:xfrm>
          <a:off x="0" y="60991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6FFE6-DA74-447F-8B47-2B2F848E161E}">
      <dsp:nvSpPr>
        <dsp:cNvPr id="0" name=""/>
        <dsp:cNvSpPr/>
      </dsp:nvSpPr>
      <dsp:spPr>
        <a:xfrm>
          <a:off x="529545" y="26164"/>
          <a:ext cx="10852301" cy="849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7. Выписка из решения о бюджете или сводной бюджетной росписи бюджета МО о бюджетных ассигнованиях, предусмотренных на реализацию проекта в текущем году, заверенная главой местной администрации, или гарантийное письмо о финансировании проекта за счёт средств бюджета МО за подписью главы местной администрации.</a:t>
          </a:r>
        </a:p>
      </dsp:txBody>
      <dsp:txXfrm>
        <a:off x="571011" y="67630"/>
        <a:ext cx="10769369" cy="766494"/>
      </dsp:txXfrm>
    </dsp:sp>
    <dsp:sp modelId="{7B940B5B-693D-4166-89C5-D97B3C5A0665}">
      <dsp:nvSpPr>
        <dsp:cNvPr id="0" name=""/>
        <dsp:cNvSpPr/>
      </dsp:nvSpPr>
      <dsp:spPr>
        <a:xfrm>
          <a:off x="0" y="142639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5B79D-6978-43B4-8566-6C353D863701}">
      <dsp:nvSpPr>
        <dsp:cNvPr id="0" name=""/>
        <dsp:cNvSpPr/>
      </dsp:nvSpPr>
      <dsp:spPr>
        <a:xfrm>
          <a:off x="527876" y="1160710"/>
          <a:ext cx="10852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8. Гарантийные письма от спонсоров о готовности принять участие в софинансировании проекта (при наличии).</a:t>
          </a:r>
        </a:p>
      </dsp:txBody>
      <dsp:txXfrm>
        <a:off x="553815" y="1186649"/>
        <a:ext cx="10800811" cy="479482"/>
      </dsp:txXfrm>
    </dsp:sp>
    <dsp:sp modelId="{75B8BCDC-E3B7-4F8A-B6FA-ADEFEC043846}">
      <dsp:nvSpPr>
        <dsp:cNvPr id="0" name=""/>
        <dsp:cNvSpPr/>
      </dsp:nvSpPr>
      <dsp:spPr>
        <a:xfrm>
          <a:off x="0" y="224287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794C9-E23A-4B16-89A1-A1F816D52A1B}">
      <dsp:nvSpPr>
        <dsp:cNvPr id="0" name=""/>
        <dsp:cNvSpPr/>
      </dsp:nvSpPr>
      <dsp:spPr>
        <a:xfrm>
          <a:off x="527876" y="1977190"/>
          <a:ext cx="10852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9. Презентация проекта, выполненная в программе </a:t>
          </a:r>
          <a:r>
            <a:rPr lang="en-US" sz="1600" kern="1200" dirty="0">
              <a:solidFill>
                <a:schemeClr val="tx1"/>
              </a:solidFill>
            </a:rPr>
            <a:t>Microsoft Power Point</a:t>
          </a:r>
          <a:r>
            <a:rPr lang="ru-RU" sz="1600" kern="1200" dirty="0">
              <a:solidFill>
                <a:schemeClr val="tx1"/>
              </a:solidFill>
            </a:rPr>
            <a:t>.</a:t>
          </a:r>
          <a:r>
            <a:rPr lang="tr-TR" sz="1600" kern="1200" dirty="0">
              <a:solidFill>
                <a:schemeClr val="tx1"/>
              </a:solidFill>
            </a:rPr>
            <a:t> </a:t>
          </a:r>
          <a:r>
            <a:rPr lang="ru-RU" sz="1600" kern="1200" dirty="0">
              <a:solidFill>
                <a:schemeClr val="tx1"/>
              </a:solidFill>
            </a:rPr>
            <a:t>(по структуре согласно приложению  2 к Приказу Министерства финансов Республики Крым от 21.03.2023 № 47)</a:t>
          </a:r>
        </a:p>
      </dsp:txBody>
      <dsp:txXfrm>
        <a:off x="553815" y="2003129"/>
        <a:ext cx="10800811" cy="479482"/>
      </dsp:txXfrm>
    </dsp:sp>
    <dsp:sp modelId="{C74CE188-A75F-47B6-B05E-96FCBBABA0F0}">
      <dsp:nvSpPr>
        <dsp:cNvPr id="0" name=""/>
        <dsp:cNvSpPr/>
      </dsp:nvSpPr>
      <dsp:spPr>
        <a:xfrm>
          <a:off x="0" y="305935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1B155-F74C-42FE-BE34-2174D8147D49}">
      <dsp:nvSpPr>
        <dsp:cNvPr id="0" name=""/>
        <dsp:cNvSpPr/>
      </dsp:nvSpPr>
      <dsp:spPr>
        <a:xfrm>
          <a:off x="527876" y="2793670"/>
          <a:ext cx="10852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10. Копия свидетельства о государственной регистрации права или выписка из ЕГРН, подтверждающая право собственности МО на объект, на территории которого реализуется проект (при необходимости).</a:t>
          </a:r>
        </a:p>
      </dsp:txBody>
      <dsp:txXfrm>
        <a:off x="553815" y="2819609"/>
        <a:ext cx="10800811" cy="479482"/>
      </dsp:txXfrm>
    </dsp:sp>
    <dsp:sp modelId="{9E2F7C70-5B04-4437-A7B5-F0876F852F4B}">
      <dsp:nvSpPr>
        <dsp:cNvPr id="0" name=""/>
        <dsp:cNvSpPr/>
      </dsp:nvSpPr>
      <dsp:spPr>
        <a:xfrm>
          <a:off x="0" y="387583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9DF05-252B-481F-8445-C08AE3852E9B}">
      <dsp:nvSpPr>
        <dsp:cNvPr id="0" name=""/>
        <dsp:cNvSpPr/>
      </dsp:nvSpPr>
      <dsp:spPr>
        <a:xfrm>
          <a:off x="527876" y="3610150"/>
          <a:ext cx="10852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11. Фотографии, свидетельствующие о неудовлетворительном состоянии объекта, предлагаемого для реализации в рамках проекта (при необходимости).</a:t>
          </a:r>
        </a:p>
      </dsp:txBody>
      <dsp:txXfrm>
        <a:off x="553815" y="3636089"/>
        <a:ext cx="10800811" cy="479482"/>
      </dsp:txXfrm>
    </dsp:sp>
    <dsp:sp modelId="{41C08769-1724-446C-9F43-4DCD1E26CAA7}">
      <dsp:nvSpPr>
        <dsp:cNvPr id="0" name=""/>
        <dsp:cNvSpPr/>
      </dsp:nvSpPr>
      <dsp:spPr>
        <a:xfrm>
          <a:off x="0" y="4692310"/>
          <a:ext cx="113919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2EEB1-DB47-4C29-90FD-C6CA098ABCAD}">
      <dsp:nvSpPr>
        <dsp:cNvPr id="0" name=""/>
        <dsp:cNvSpPr/>
      </dsp:nvSpPr>
      <dsp:spPr>
        <a:xfrm>
          <a:off x="527876" y="4426630"/>
          <a:ext cx="10852689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4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411" tIns="0" rIns="3014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12. Решение местной администрации об участии в конкурсном отборе.</a:t>
          </a:r>
        </a:p>
      </dsp:txBody>
      <dsp:txXfrm>
        <a:off x="553815" y="4452569"/>
        <a:ext cx="10800811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0.56786</cdr:x>
      <cdr:y>0.25547</cdr:y>
    </cdr:from>
    <cdr:to>
      <cdr:x>0.91927</cdr:x>
      <cdr:y>0.31062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2C589A0C-CAE5-15C7-8750-EE12D782B8F6}"/>
            </a:ext>
          </a:extLst>
        </cdr:cNvPr>
        <cdr:cNvSpPr/>
      </cdr:nvSpPr>
      <cdr:spPr>
        <a:xfrm xmlns:a="http://schemas.openxmlformats.org/drawingml/2006/main">
          <a:off x="6470073" y="1282937"/>
          <a:ext cx="4003898" cy="2769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buClr>
              <a:srgbClr val="0056A4"/>
            </a:buClr>
          </a:pPr>
          <a:r>
            <a:rPr lang="ru-RU" b="1" baseline="-25000" dirty="0">
              <a:latin typeface="Roboto Light" panose="02000000000000000000" pitchFamily="2" charset="0"/>
              <a:ea typeface="Roboto Light" panose="02000000000000000000" pitchFamily="2" charset="0"/>
            </a:rPr>
            <a:t>Не обязательный параметр софинансирования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unp@minfin.rk.gov.ru" TargetMode="External"/><Relationship Id="rId3" Type="http://schemas.openxmlformats.org/officeDocument/2006/relationships/image" Target="../media/image19.jpeg"/><Relationship Id="rId7" Type="http://schemas.openxmlformats.org/officeDocument/2006/relationships/hyperlink" Target="mailto:centr_grajdan@kipu-rc.ru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904" y="0"/>
            <a:ext cx="7743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2645" y="4241409"/>
            <a:ext cx="3972624" cy="1383345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Школьное инициативное бюджетирование</a:t>
            </a:r>
          </a:p>
          <a:p>
            <a:pPr algn="l"/>
            <a:r>
              <a:rPr lang="ru-RU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9" y="399643"/>
            <a:ext cx="2809880" cy="302935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578829" y="5719824"/>
            <a:ext cx="3972624" cy="107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6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43931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Софинансирование* проектов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ШКиБ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7051FE-4439-69E3-15BA-35BF57E07D87}"/>
              </a:ext>
            </a:extLst>
          </p:cNvPr>
          <p:cNvSpPr/>
          <p:nvPr/>
        </p:nvSpPr>
        <p:spPr>
          <a:xfrm>
            <a:off x="548222" y="6185704"/>
            <a:ext cx="7867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Постановлению Совета Министров РК от 20.10.2020 № 658 (в редакции от 10.03.2023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№196)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60CE0965-EDA1-0B43-FB15-0BCD9A92A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70390"/>
              </p:ext>
            </p:extLst>
          </p:nvPr>
        </p:nvGraphicFramePr>
        <p:xfrm>
          <a:off x="6927" y="1179490"/>
          <a:ext cx="11393808" cy="502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2C589A0C-CAE5-15C7-8750-EE12D782B8F6}"/>
              </a:ext>
            </a:extLst>
          </p:cNvPr>
          <p:cNvSpPr/>
          <p:nvPr/>
        </p:nvSpPr>
        <p:spPr>
          <a:xfrm>
            <a:off x="6539345" y="4034513"/>
            <a:ext cx="37531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Обязательный параметр софинансирования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417128" y="1717964"/>
            <a:ext cx="1059872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033655" y="3311237"/>
            <a:ext cx="44334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98128" y="4627417"/>
            <a:ext cx="678872" cy="2770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7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973" y="90044"/>
            <a:ext cx="7434966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Механизм организации и  проведения конкурсного отбора проектов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55663392"/>
              </p:ext>
            </p:extLst>
          </p:nvPr>
        </p:nvGraphicFramePr>
        <p:xfrm>
          <a:off x="0" y="1037989"/>
          <a:ext cx="11864453" cy="558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840026" y="3314226"/>
            <a:ext cx="2170374" cy="10164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ea typeface="Roboto" panose="02000000000000000000" pitchFamily="2" charset="0"/>
                <a:cs typeface="Roboto" panose="02000000000000000000" pitchFamily="2" charset="0"/>
              </a:rPr>
              <a:t>Информационная кампания</a:t>
            </a:r>
          </a:p>
        </p:txBody>
      </p:sp>
    </p:spTree>
    <p:extLst>
      <p:ext uri="{BB962C8B-B14F-4D97-AF65-F5344CB8AC3E}">
        <p14:creationId xmlns:p14="http://schemas.microsoft.com/office/powerpoint/2010/main" val="2102312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9955449" y="2750325"/>
            <a:ext cx="0" cy="810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639868" y="1860688"/>
            <a:ext cx="0" cy="389115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2697" y="90044"/>
            <a:ext cx="6657242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" panose="02000000000000000000" pitchFamily="2" charset="0"/>
              </a:rPr>
              <a:t>Механизм организации и  проведения конкурсного отбора проектов</a:t>
            </a:r>
          </a:p>
        </p:txBody>
      </p:sp>
      <p:sp>
        <p:nvSpPr>
          <p:cNvPr id="26" name="Полилиния 25"/>
          <p:cNvSpPr/>
          <p:nvPr/>
        </p:nvSpPr>
        <p:spPr>
          <a:xfrm rot="10800000" flipH="1" flipV="1">
            <a:off x="7352820" y="3692564"/>
            <a:ext cx="1894238" cy="20095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045911"/>
                </a:moveTo>
                <a:lnTo>
                  <a:pt x="1126360" y="2045911"/>
                </a:lnTo>
                <a:lnTo>
                  <a:pt x="1126360" y="0"/>
                </a:lnTo>
                <a:lnTo>
                  <a:pt x="1286655" y="0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Группа 1"/>
          <p:cNvGrpSpPr/>
          <p:nvPr/>
        </p:nvGrpSpPr>
        <p:grpSpPr>
          <a:xfrm>
            <a:off x="1642697" y="1371789"/>
            <a:ext cx="9711813" cy="4624507"/>
            <a:chOff x="1689097" y="1393683"/>
            <a:chExt cx="9711813" cy="4624507"/>
          </a:xfrm>
        </p:grpSpPr>
        <p:sp>
          <p:nvSpPr>
            <p:cNvPr id="17" name="Полилиния 16"/>
            <p:cNvSpPr/>
            <p:nvPr/>
          </p:nvSpPr>
          <p:spPr>
            <a:xfrm>
              <a:off x="1689097" y="1843057"/>
              <a:ext cx="1039223" cy="3739322"/>
            </a:xfrm>
            <a:custGeom>
              <a:avLst/>
              <a:gdLst>
                <a:gd name="connsiteX0" fmla="*/ 0 w 1039223"/>
                <a:gd name="connsiteY0" fmla="*/ 173207 h 3739322"/>
                <a:gd name="connsiteX1" fmla="*/ 173207 w 1039223"/>
                <a:gd name="connsiteY1" fmla="*/ 0 h 3739322"/>
                <a:gd name="connsiteX2" fmla="*/ 866016 w 1039223"/>
                <a:gd name="connsiteY2" fmla="*/ 0 h 3739322"/>
                <a:gd name="connsiteX3" fmla="*/ 1039223 w 1039223"/>
                <a:gd name="connsiteY3" fmla="*/ 173207 h 3739322"/>
                <a:gd name="connsiteX4" fmla="*/ 1039223 w 1039223"/>
                <a:gd name="connsiteY4" fmla="*/ 3566115 h 3739322"/>
                <a:gd name="connsiteX5" fmla="*/ 866016 w 1039223"/>
                <a:gd name="connsiteY5" fmla="*/ 3739322 h 3739322"/>
                <a:gd name="connsiteX6" fmla="*/ 173207 w 1039223"/>
                <a:gd name="connsiteY6" fmla="*/ 3739322 h 3739322"/>
                <a:gd name="connsiteX7" fmla="*/ 0 w 1039223"/>
                <a:gd name="connsiteY7" fmla="*/ 3566115 h 3739322"/>
                <a:gd name="connsiteX8" fmla="*/ 0 w 1039223"/>
                <a:gd name="connsiteY8" fmla="*/ 173207 h 373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223" h="3739322">
                  <a:moveTo>
                    <a:pt x="0" y="173207"/>
                  </a:moveTo>
                  <a:cubicBezTo>
                    <a:pt x="0" y="77547"/>
                    <a:pt x="77547" y="0"/>
                    <a:pt x="173207" y="0"/>
                  </a:cubicBezTo>
                  <a:lnTo>
                    <a:pt x="866016" y="0"/>
                  </a:lnTo>
                  <a:cubicBezTo>
                    <a:pt x="961676" y="0"/>
                    <a:pt x="1039223" y="77547"/>
                    <a:pt x="1039223" y="173207"/>
                  </a:cubicBezTo>
                  <a:lnTo>
                    <a:pt x="1039223" y="3566115"/>
                  </a:lnTo>
                  <a:cubicBezTo>
                    <a:pt x="1039223" y="3661775"/>
                    <a:pt x="961676" y="3739322"/>
                    <a:pt x="866016" y="3739322"/>
                  </a:cubicBezTo>
                  <a:lnTo>
                    <a:pt x="173207" y="3739322"/>
                  </a:lnTo>
                  <a:cubicBezTo>
                    <a:pt x="77547" y="3739322"/>
                    <a:pt x="0" y="3661775"/>
                    <a:pt x="0" y="3566115"/>
                  </a:cubicBezTo>
                  <a:lnTo>
                    <a:pt x="0" y="173207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vert270" wrap="square" lIns="59621" tIns="59621" rIns="59621" bIns="5962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Информационная кампания</a:t>
              </a: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4028986" y="1393683"/>
              <a:ext cx="3425902" cy="488899"/>
            </a:xfrm>
            <a:custGeom>
              <a:avLst/>
              <a:gdLst>
                <a:gd name="connsiteX0" fmla="*/ 0 w 3425902"/>
                <a:gd name="connsiteY0" fmla="*/ 0 h 488899"/>
                <a:gd name="connsiteX1" fmla="*/ 3425902 w 3425902"/>
                <a:gd name="connsiteY1" fmla="*/ 0 h 488899"/>
                <a:gd name="connsiteX2" fmla="*/ 3425902 w 3425902"/>
                <a:gd name="connsiteY2" fmla="*/ 488899 h 488899"/>
                <a:gd name="connsiteX3" fmla="*/ 0 w 3425902"/>
                <a:gd name="connsiteY3" fmla="*/ 488899 h 488899"/>
                <a:gd name="connsiteX4" fmla="*/ 0 w 3425902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5902" h="488899">
                  <a:moveTo>
                    <a:pt x="0" y="0"/>
                  </a:moveTo>
                  <a:lnTo>
                    <a:pt x="3425902" y="0"/>
                  </a:lnTo>
                  <a:lnTo>
                    <a:pt x="3425902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Утверждение необходимых НПА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14976" y="2082951"/>
              <a:ext cx="3453922" cy="488899"/>
            </a:xfrm>
            <a:custGeom>
              <a:avLst/>
              <a:gdLst>
                <a:gd name="connsiteX0" fmla="*/ 0 w 3453922"/>
                <a:gd name="connsiteY0" fmla="*/ 0 h 488899"/>
                <a:gd name="connsiteX1" fmla="*/ 3453922 w 3453922"/>
                <a:gd name="connsiteY1" fmla="*/ 0 h 488899"/>
                <a:gd name="connsiteX2" fmla="*/ 3453922 w 3453922"/>
                <a:gd name="connsiteY2" fmla="*/ 488899 h 488899"/>
                <a:gd name="connsiteX3" fmla="*/ 0 w 3453922"/>
                <a:gd name="connsiteY3" fmla="*/ 488899 h 488899"/>
                <a:gd name="connsiteX4" fmla="*/ 0 w 3453922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3922" h="488899">
                  <a:moveTo>
                    <a:pt x="0" y="0"/>
                  </a:moveTo>
                  <a:lnTo>
                    <a:pt x="3453922" y="0"/>
                  </a:lnTo>
                  <a:lnTo>
                    <a:pt x="3453922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Создание команд/Оформление проектных идей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14976" y="2772219"/>
              <a:ext cx="3453922" cy="488899"/>
            </a:xfrm>
            <a:custGeom>
              <a:avLst/>
              <a:gdLst>
                <a:gd name="connsiteX0" fmla="*/ 0 w 2546877"/>
                <a:gd name="connsiteY0" fmla="*/ 0 h 488899"/>
                <a:gd name="connsiteX1" fmla="*/ 2546877 w 2546877"/>
                <a:gd name="connsiteY1" fmla="*/ 0 h 488899"/>
                <a:gd name="connsiteX2" fmla="*/ 2546877 w 2546877"/>
                <a:gd name="connsiteY2" fmla="*/ 488899 h 488899"/>
                <a:gd name="connsiteX3" fmla="*/ 0 w 2546877"/>
                <a:gd name="connsiteY3" fmla="*/ 488899 h 488899"/>
                <a:gd name="connsiteX4" fmla="*/ 0 w 2546877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877" h="488899">
                  <a:moveTo>
                    <a:pt x="0" y="0"/>
                  </a:moveTo>
                  <a:lnTo>
                    <a:pt x="2546877" y="0"/>
                  </a:lnTo>
                  <a:lnTo>
                    <a:pt x="2546877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Презентация проектов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014976" y="3461487"/>
              <a:ext cx="3425902" cy="488899"/>
            </a:xfrm>
            <a:custGeom>
              <a:avLst/>
              <a:gdLst>
                <a:gd name="connsiteX0" fmla="*/ 0 w 2546877"/>
                <a:gd name="connsiteY0" fmla="*/ 0 h 488899"/>
                <a:gd name="connsiteX1" fmla="*/ 2546877 w 2546877"/>
                <a:gd name="connsiteY1" fmla="*/ 0 h 488899"/>
                <a:gd name="connsiteX2" fmla="*/ 2546877 w 2546877"/>
                <a:gd name="connsiteY2" fmla="*/ 488899 h 488899"/>
                <a:gd name="connsiteX3" fmla="*/ 0 w 2546877"/>
                <a:gd name="connsiteY3" fmla="*/ 488899 h 488899"/>
                <a:gd name="connsiteX4" fmla="*/ 0 w 2546877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6877" h="488899">
                  <a:moveTo>
                    <a:pt x="0" y="0"/>
                  </a:moveTo>
                  <a:lnTo>
                    <a:pt x="2546877" y="0"/>
                  </a:lnTo>
                  <a:lnTo>
                    <a:pt x="2546877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Анализ</a:t>
              </a: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 проектов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14976" y="4150755"/>
              <a:ext cx="3425902" cy="488899"/>
            </a:xfrm>
            <a:custGeom>
              <a:avLst/>
              <a:gdLst>
                <a:gd name="connsiteX0" fmla="*/ 0 w 2564125"/>
                <a:gd name="connsiteY0" fmla="*/ 0 h 488899"/>
                <a:gd name="connsiteX1" fmla="*/ 2564125 w 2564125"/>
                <a:gd name="connsiteY1" fmla="*/ 0 h 488899"/>
                <a:gd name="connsiteX2" fmla="*/ 2564125 w 2564125"/>
                <a:gd name="connsiteY2" fmla="*/ 488899 h 488899"/>
                <a:gd name="connsiteX3" fmla="*/ 0 w 2564125"/>
                <a:gd name="connsiteY3" fmla="*/ 488899 h 488899"/>
                <a:gd name="connsiteX4" fmla="*/ 0 w 2564125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4125" h="488899">
                  <a:moveTo>
                    <a:pt x="0" y="0"/>
                  </a:moveTo>
                  <a:lnTo>
                    <a:pt x="2564125" y="0"/>
                  </a:lnTo>
                  <a:lnTo>
                    <a:pt x="2564125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Общешкольное голосование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14976" y="4840023"/>
              <a:ext cx="3425902" cy="488899"/>
            </a:xfrm>
            <a:custGeom>
              <a:avLst/>
              <a:gdLst>
                <a:gd name="connsiteX0" fmla="*/ 0 w 2581389"/>
                <a:gd name="connsiteY0" fmla="*/ 0 h 488899"/>
                <a:gd name="connsiteX1" fmla="*/ 2581389 w 2581389"/>
                <a:gd name="connsiteY1" fmla="*/ 0 h 488899"/>
                <a:gd name="connsiteX2" fmla="*/ 2581389 w 2581389"/>
                <a:gd name="connsiteY2" fmla="*/ 488899 h 488899"/>
                <a:gd name="connsiteX3" fmla="*/ 0 w 2581389"/>
                <a:gd name="connsiteY3" fmla="*/ 488899 h 488899"/>
                <a:gd name="connsiteX4" fmla="*/ 0 w 2581389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389" h="488899">
                  <a:moveTo>
                    <a:pt x="0" y="0"/>
                  </a:moveTo>
                  <a:lnTo>
                    <a:pt x="2581389" y="0"/>
                  </a:lnTo>
                  <a:lnTo>
                    <a:pt x="2581389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Определение победителя и реализация проекта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014976" y="5529291"/>
              <a:ext cx="3425902" cy="488899"/>
            </a:xfrm>
            <a:custGeom>
              <a:avLst/>
              <a:gdLst>
                <a:gd name="connsiteX0" fmla="*/ 0 w 2620420"/>
                <a:gd name="connsiteY0" fmla="*/ 0 h 488899"/>
                <a:gd name="connsiteX1" fmla="*/ 2620420 w 2620420"/>
                <a:gd name="connsiteY1" fmla="*/ 0 h 488899"/>
                <a:gd name="connsiteX2" fmla="*/ 2620420 w 2620420"/>
                <a:gd name="connsiteY2" fmla="*/ 488899 h 488899"/>
                <a:gd name="connsiteX3" fmla="*/ 0 w 2620420"/>
                <a:gd name="connsiteY3" fmla="*/ 488899 h 488899"/>
                <a:gd name="connsiteX4" fmla="*/ 0 w 2620420"/>
                <a:gd name="connsiteY4" fmla="*/ 0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0420" h="488899">
                  <a:moveTo>
                    <a:pt x="0" y="0"/>
                  </a:moveTo>
                  <a:lnTo>
                    <a:pt x="2620420" y="0"/>
                  </a:lnTo>
                  <a:lnTo>
                    <a:pt x="2620420" y="488899"/>
                  </a:lnTo>
                  <a:lnTo>
                    <a:pt x="0" y="4888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Внесение проекта в администрацию муниципального района</a:t>
              </a:r>
              <a:endParaRPr lang="ru-RU" sz="1600" kern="1200" dirty="0">
                <a:solidFill>
                  <a:schemeClr val="tx1"/>
                </a:solidFill>
                <a:ea typeface="Roboto Light" panose="02000000000000000000" pitchFamily="2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8602789" y="3239225"/>
              <a:ext cx="2798121" cy="889636"/>
            </a:xfrm>
            <a:custGeom>
              <a:avLst/>
              <a:gdLst>
                <a:gd name="connsiteX0" fmla="*/ 0 w 1602948"/>
                <a:gd name="connsiteY0" fmla="*/ 81485 h 488899"/>
                <a:gd name="connsiteX1" fmla="*/ 81485 w 1602948"/>
                <a:gd name="connsiteY1" fmla="*/ 0 h 488899"/>
                <a:gd name="connsiteX2" fmla="*/ 1521463 w 1602948"/>
                <a:gd name="connsiteY2" fmla="*/ 0 h 488899"/>
                <a:gd name="connsiteX3" fmla="*/ 1602948 w 1602948"/>
                <a:gd name="connsiteY3" fmla="*/ 81485 h 488899"/>
                <a:gd name="connsiteX4" fmla="*/ 1602948 w 1602948"/>
                <a:gd name="connsiteY4" fmla="*/ 407414 h 488899"/>
                <a:gd name="connsiteX5" fmla="*/ 1521463 w 1602948"/>
                <a:gd name="connsiteY5" fmla="*/ 488899 h 488899"/>
                <a:gd name="connsiteX6" fmla="*/ 81485 w 1602948"/>
                <a:gd name="connsiteY6" fmla="*/ 488899 h 488899"/>
                <a:gd name="connsiteX7" fmla="*/ 0 w 1602948"/>
                <a:gd name="connsiteY7" fmla="*/ 407414 h 488899"/>
                <a:gd name="connsiteX8" fmla="*/ 0 w 1602948"/>
                <a:gd name="connsiteY8" fmla="*/ 81485 h 48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948" h="488899">
                  <a:moveTo>
                    <a:pt x="0" y="81485"/>
                  </a:moveTo>
                  <a:cubicBezTo>
                    <a:pt x="0" y="36482"/>
                    <a:pt x="36482" y="0"/>
                    <a:pt x="81485" y="0"/>
                  </a:cubicBezTo>
                  <a:lnTo>
                    <a:pt x="1521463" y="0"/>
                  </a:lnTo>
                  <a:cubicBezTo>
                    <a:pt x="1566466" y="0"/>
                    <a:pt x="1602948" y="36482"/>
                    <a:pt x="1602948" y="81485"/>
                  </a:cubicBezTo>
                  <a:lnTo>
                    <a:pt x="1602948" y="407414"/>
                  </a:lnTo>
                  <a:cubicBezTo>
                    <a:pt x="1602948" y="452417"/>
                    <a:pt x="1566466" y="488899"/>
                    <a:pt x="1521463" y="488899"/>
                  </a:cubicBezTo>
                  <a:lnTo>
                    <a:pt x="81485" y="488899"/>
                  </a:lnTo>
                  <a:cubicBezTo>
                    <a:pt x="36482" y="488899"/>
                    <a:pt x="0" y="452417"/>
                    <a:pt x="0" y="407414"/>
                  </a:cubicBezTo>
                  <a:lnTo>
                    <a:pt x="0" y="8148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0851" tIns="30851" rIns="30851" bIns="30851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Оформление заявки – подача заявки на конкурс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26917" y="6427770"/>
            <a:ext cx="3425902" cy="240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Образовательная организация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258763" y="1371978"/>
            <a:ext cx="3343555" cy="2519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ea typeface="Roboto Light" panose="02000000000000000000" pitchFamily="2" charset="0"/>
              </a:rPr>
              <a:t>Муниципальный район</a:t>
            </a:r>
          </a:p>
        </p:txBody>
      </p:sp>
      <p:sp>
        <p:nvSpPr>
          <p:cNvPr id="30" name="Полилиния 29"/>
          <p:cNvSpPr/>
          <p:nvPr/>
        </p:nvSpPr>
        <p:spPr>
          <a:xfrm>
            <a:off x="8556389" y="2105138"/>
            <a:ext cx="2798121" cy="889636"/>
          </a:xfrm>
          <a:custGeom>
            <a:avLst/>
            <a:gdLst>
              <a:gd name="connsiteX0" fmla="*/ 0 w 1602948"/>
              <a:gd name="connsiteY0" fmla="*/ 81485 h 488899"/>
              <a:gd name="connsiteX1" fmla="*/ 81485 w 1602948"/>
              <a:gd name="connsiteY1" fmla="*/ 0 h 488899"/>
              <a:gd name="connsiteX2" fmla="*/ 1521463 w 1602948"/>
              <a:gd name="connsiteY2" fmla="*/ 0 h 488899"/>
              <a:gd name="connsiteX3" fmla="*/ 1602948 w 1602948"/>
              <a:gd name="connsiteY3" fmla="*/ 81485 h 488899"/>
              <a:gd name="connsiteX4" fmla="*/ 1602948 w 1602948"/>
              <a:gd name="connsiteY4" fmla="*/ 407414 h 488899"/>
              <a:gd name="connsiteX5" fmla="*/ 1521463 w 1602948"/>
              <a:gd name="connsiteY5" fmla="*/ 488899 h 488899"/>
              <a:gd name="connsiteX6" fmla="*/ 81485 w 1602948"/>
              <a:gd name="connsiteY6" fmla="*/ 488899 h 488899"/>
              <a:gd name="connsiteX7" fmla="*/ 0 w 1602948"/>
              <a:gd name="connsiteY7" fmla="*/ 407414 h 488899"/>
              <a:gd name="connsiteX8" fmla="*/ 0 w 1602948"/>
              <a:gd name="connsiteY8" fmla="*/ 81485 h 48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948" h="488899">
                <a:moveTo>
                  <a:pt x="0" y="81485"/>
                </a:moveTo>
                <a:cubicBezTo>
                  <a:pt x="0" y="36482"/>
                  <a:pt x="36482" y="0"/>
                  <a:pt x="81485" y="0"/>
                </a:cubicBezTo>
                <a:lnTo>
                  <a:pt x="1521463" y="0"/>
                </a:lnTo>
                <a:cubicBezTo>
                  <a:pt x="1566466" y="0"/>
                  <a:pt x="1602948" y="36482"/>
                  <a:pt x="1602948" y="81485"/>
                </a:cubicBezTo>
                <a:lnTo>
                  <a:pt x="1602948" y="407414"/>
                </a:lnTo>
                <a:cubicBezTo>
                  <a:pt x="1602948" y="452417"/>
                  <a:pt x="1566466" y="488899"/>
                  <a:pt x="1521463" y="488899"/>
                </a:cubicBezTo>
                <a:lnTo>
                  <a:pt x="81485" y="488899"/>
                </a:lnTo>
                <a:cubicBezTo>
                  <a:pt x="36482" y="488899"/>
                  <a:pt x="0" y="452417"/>
                  <a:pt x="0" y="407414"/>
                </a:cubicBezTo>
                <a:lnTo>
                  <a:pt x="0" y="81485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30851" tIns="30851" rIns="30851" bIns="3085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ea typeface="Roboto Light" panose="02000000000000000000" pitchFamily="2" charset="0"/>
              </a:rPr>
              <a:t>Утверждение необходимых НПА</a:t>
            </a:r>
          </a:p>
        </p:txBody>
      </p:sp>
    </p:spTree>
    <p:extLst>
      <p:ext uri="{BB962C8B-B14F-4D97-AF65-F5344CB8AC3E}">
        <p14:creationId xmlns:p14="http://schemas.microsoft.com/office/powerpoint/2010/main" val="294968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20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6435" y="344649"/>
            <a:ext cx="8143141" cy="97321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Формирование и подача Заявки на конкурс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B8E1FF-8B86-014D-E088-22E820FFAA73}"/>
              </a:ext>
            </a:extLst>
          </p:cNvPr>
          <p:cNvSpPr/>
          <p:nvPr/>
        </p:nvSpPr>
        <p:spPr>
          <a:xfrm>
            <a:off x="2849526" y="2065853"/>
            <a:ext cx="1253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ea typeface="Roboto Light" panose="02000000000000000000" pitchFamily="2" charset="0"/>
              </a:rPr>
              <a:t>СЭД «Диалог»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EDB2E0-1FF1-882E-6E66-1DE52AD4C519}"/>
              </a:ext>
            </a:extLst>
          </p:cNvPr>
          <p:cNvSpPr/>
          <p:nvPr/>
        </p:nvSpPr>
        <p:spPr>
          <a:xfrm rot="5400000">
            <a:off x="2043208" y="2035076"/>
            <a:ext cx="861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sz="2400" b="1" baseline="-25000" dirty="0">
                <a:ea typeface="Roboto Light" panose="02000000000000000000" pitchFamily="2" charset="0"/>
              </a:rPr>
              <a:t>Заявка</a:t>
            </a:r>
          </a:p>
        </p:txBody>
      </p: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5D0D0459-35E4-8335-3FC3-C7A7337F6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6023959"/>
              </p:ext>
            </p:extLst>
          </p:nvPr>
        </p:nvGraphicFramePr>
        <p:xfrm>
          <a:off x="3418804" y="1287037"/>
          <a:ext cx="6741041" cy="491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64BAAAD4-9044-9E3E-6E26-F344B8FF9F89}"/>
              </a:ext>
            </a:extLst>
          </p:cNvPr>
          <p:cNvSpPr/>
          <p:nvPr/>
        </p:nvSpPr>
        <p:spPr>
          <a:xfrm>
            <a:off x="9704264" y="3192087"/>
            <a:ext cx="130061" cy="158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149AF-13AA-3D17-BF75-8FB812AE4CDC}"/>
              </a:ext>
            </a:extLst>
          </p:cNvPr>
          <p:cNvSpPr txBox="1"/>
          <p:nvPr/>
        </p:nvSpPr>
        <p:spPr>
          <a:xfrm>
            <a:off x="9865268" y="3584963"/>
            <a:ext cx="2349794" cy="988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ffectLst/>
                <a:ea typeface="Roboto Light" panose="02000000000000000000" pitchFamily="2" charset="0"/>
                <a:cs typeface="Times New Roman" panose="02020603050405020304" pitchFamily="18" charset="0"/>
              </a:rPr>
              <a:t>Приложение 4 к Приказу Министерства финансов Республики Крым от «21»марта 2023г. №</a:t>
            </a: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47</a:t>
            </a:r>
            <a:endParaRPr lang="ru-RU" sz="1400" b="1" dirty="0"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F352F4-AB8F-6E25-0DC7-96028BFC7AFA}"/>
              </a:ext>
            </a:extLst>
          </p:cNvPr>
          <p:cNvSpPr txBox="1"/>
          <p:nvPr/>
        </p:nvSpPr>
        <p:spPr>
          <a:xfrm>
            <a:off x="9865268" y="1825873"/>
            <a:ext cx="2538459" cy="85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Приложение 3 к Приказу Министерства финансов Республики Крым от 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            </a:t>
            </a:r>
            <a:r>
              <a:rPr lang="ru-RU" sz="1200" b="1" dirty="0"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«21»марта 2023г. №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47</a:t>
            </a:r>
            <a:endParaRPr lang="ru-RU" sz="1200" b="1" dirty="0">
              <a:effectLst/>
              <a:latin typeface="Roboto Light" panose="02000000000000000000" pitchFamily="2" charset="0"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33C2BA9C-DD7A-30B2-BEBF-9625FDC70AFB}"/>
              </a:ext>
            </a:extLst>
          </p:cNvPr>
          <p:cNvCxnSpPr>
            <a:endCxn id="29" idx="1"/>
          </p:cNvCxnSpPr>
          <p:nvPr/>
        </p:nvCxnSpPr>
        <p:spPr>
          <a:xfrm>
            <a:off x="9653638" y="2254548"/>
            <a:ext cx="2116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71CAA18-5ED6-0FBE-A155-9E66FC38CA69}"/>
              </a:ext>
            </a:extLst>
          </p:cNvPr>
          <p:cNvSpPr/>
          <p:nvPr/>
        </p:nvSpPr>
        <p:spPr>
          <a:xfrm>
            <a:off x="156844" y="825177"/>
            <a:ext cx="4295554" cy="6023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Муниципальное образование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A76EB19-51A0-BE55-44A1-94CEFFFCCE98}"/>
              </a:ext>
            </a:extLst>
          </p:cNvPr>
          <p:cNvSpPr/>
          <p:nvPr/>
        </p:nvSpPr>
        <p:spPr>
          <a:xfrm>
            <a:off x="156844" y="3240955"/>
            <a:ext cx="4295554" cy="60230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Министерство финансов РК</a:t>
            </a:r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313267B7-BC1E-3D54-B7FC-D7CCB0DD028C}"/>
              </a:ext>
            </a:extLst>
          </p:cNvPr>
          <p:cNvSpPr/>
          <p:nvPr/>
        </p:nvSpPr>
        <p:spPr>
          <a:xfrm>
            <a:off x="1945758" y="1552353"/>
            <a:ext cx="903768" cy="1639734"/>
          </a:xfrm>
          <a:prstGeom prst="downArrow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авая фигурная скобка 35">
            <a:extLst>
              <a:ext uri="{FF2B5EF4-FFF2-40B4-BE49-F238E27FC236}">
                <a16:creationId xmlns:a16="http://schemas.microsoft.com/office/drawing/2014/main" id="{D4AE476D-9A71-E62D-7F13-AEF87C877F93}"/>
              </a:ext>
            </a:extLst>
          </p:cNvPr>
          <p:cNvSpPr/>
          <p:nvPr/>
        </p:nvSpPr>
        <p:spPr>
          <a:xfrm flipH="1">
            <a:off x="6096000" y="3857460"/>
            <a:ext cx="130061" cy="158033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AE8791-0BC6-C2DD-8806-386060709561}"/>
              </a:ext>
            </a:extLst>
          </p:cNvPr>
          <p:cNvSpPr txBox="1"/>
          <p:nvPr/>
        </p:nvSpPr>
        <p:spPr>
          <a:xfrm>
            <a:off x="4809668" y="4346475"/>
            <a:ext cx="1751866" cy="663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Предоставляется </a:t>
            </a:r>
          </a:p>
          <a:p>
            <a:pPr algn="ctr">
              <a:lnSpc>
                <a:spcPct val="105000"/>
              </a:lnSpc>
              <a:spcAft>
                <a:spcPts val="1000"/>
              </a:spcAft>
            </a:pPr>
            <a:r>
              <a:rPr lang="ru-RU" sz="1400" b="1" dirty="0">
                <a:ea typeface="Roboto Light" panose="02000000000000000000" pitchFamily="2" charset="0"/>
                <a:cs typeface="Times New Roman" panose="02020603050405020304" pitchFamily="18" charset="0"/>
              </a:rPr>
              <a:t>школой </a:t>
            </a:r>
            <a:endParaRPr lang="ru-RU" sz="1400" b="1" dirty="0">
              <a:effectLst/>
              <a:ea typeface="Roboto Light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9AB3A-8343-8EB1-83B5-21380C65876D}"/>
              </a:ext>
            </a:extLst>
          </p:cNvPr>
          <p:cNvSpPr/>
          <p:nvPr/>
        </p:nvSpPr>
        <p:spPr>
          <a:xfrm>
            <a:off x="576649" y="6326280"/>
            <a:ext cx="5219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Приказу Министерства Финансов РК от 21.03.2023г. №47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8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204" y="298323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Перечень документов для участия в конкурсном отборе проектов ИБ, основанных на инициативах школьников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DCAD317-677E-CFD4-E6EC-05AE68587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9651315"/>
              </p:ext>
            </p:extLst>
          </p:nvPr>
        </p:nvGraphicFramePr>
        <p:xfrm>
          <a:off x="857250" y="1771650"/>
          <a:ext cx="10639146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433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139453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Перечень документов для участия в конкурсном отборе проектов ИБ, основанных на инициативах школьников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DCAD317-677E-CFD4-E6EC-05AE68587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5799"/>
              </p:ext>
            </p:extLst>
          </p:nvPr>
        </p:nvGraphicFramePr>
        <p:xfrm>
          <a:off x="571500" y="1685925"/>
          <a:ext cx="11391900" cy="5172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598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3619" y="250753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Школьного инициативного бюджетирования*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7051FE-4439-69E3-15BA-35BF57E07D87}"/>
              </a:ext>
            </a:extLst>
          </p:cNvPr>
          <p:cNvSpPr/>
          <p:nvPr/>
        </p:nvSpPr>
        <p:spPr>
          <a:xfrm>
            <a:off x="113067" y="6572108"/>
            <a:ext cx="8030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 Согласно Постановлению Совета Министров РК от 20.10.2020 № 658 (в редакции от 10.03.2023 №196)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814FA-51A2-C9FF-C8F8-22E0C9B17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619" y="1057940"/>
            <a:ext cx="7024761" cy="55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881D71F-E812-C1B2-A5B1-1D6B5E13C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2"/>
            <a:ext cx="12192000" cy="1215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044"/>
            <a:ext cx="8143141" cy="97321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Критерии конкурсного отбора проектов </a:t>
            </a:r>
          </a:p>
          <a:p>
            <a:pPr algn="l"/>
            <a:r>
              <a:rPr lang="ru-RU" sz="2000" b="1" dirty="0">
                <a:latin typeface="Roboto" panose="02000000000000000000" pitchFamily="2" charset="0"/>
                <a:ea typeface="Roboto" panose="02000000000000000000" pitchFamily="2" charset="0"/>
              </a:rPr>
              <a:t>Школьного инициативного бюджетирования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*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7051FE-4439-69E3-15BA-35BF57E07D87}"/>
              </a:ext>
            </a:extLst>
          </p:cNvPr>
          <p:cNvSpPr/>
          <p:nvPr/>
        </p:nvSpPr>
        <p:spPr>
          <a:xfrm>
            <a:off x="227669" y="6197374"/>
            <a:ext cx="7953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Постановлению Совета Министров РК от 20.10.2020 № 658 (в редакции от 10.03.2023</a:t>
            </a:r>
            <a:r>
              <a:rPr lang="ru-RU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№196)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4E72B5-2531-F9CF-C8E2-B6FD171051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178"/>
          <a:stretch/>
        </p:blipFill>
        <p:spPr>
          <a:xfrm>
            <a:off x="421038" y="1305117"/>
            <a:ext cx="5492666" cy="4914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2B5CF4-BA16-2228-E1AD-1DBAF9A8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202"/>
          <a:stretch/>
        </p:blipFill>
        <p:spPr>
          <a:xfrm>
            <a:off x="6096000" y="3429000"/>
            <a:ext cx="5492666" cy="24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0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График мероприятий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05177" y="1737031"/>
            <a:ext cx="11303199" cy="3958376"/>
            <a:chOff x="205177" y="1762482"/>
            <a:chExt cx="11303199" cy="3958376"/>
          </a:xfrm>
        </p:grpSpPr>
        <p:sp>
          <p:nvSpPr>
            <p:cNvPr id="5" name="Полилиния 4"/>
            <p:cNvSpPr/>
            <p:nvPr/>
          </p:nvSpPr>
          <p:spPr>
            <a:xfrm>
              <a:off x="205177" y="2762619"/>
              <a:ext cx="1615875" cy="1332759"/>
            </a:xfrm>
            <a:custGeom>
              <a:avLst/>
              <a:gdLst>
                <a:gd name="connsiteX0" fmla="*/ 0 w 1615875"/>
                <a:gd name="connsiteY0" fmla="*/ 133276 h 1332759"/>
                <a:gd name="connsiteX1" fmla="*/ 133276 w 1615875"/>
                <a:gd name="connsiteY1" fmla="*/ 0 h 1332759"/>
                <a:gd name="connsiteX2" fmla="*/ 1482599 w 1615875"/>
                <a:gd name="connsiteY2" fmla="*/ 0 h 1332759"/>
                <a:gd name="connsiteX3" fmla="*/ 1615875 w 1615875"/>
                <a:gd name="connsiteY3" fmla="*/ 133276 h 1332759"/>
                <a:gd name="connsiteX4" fmla="*/ 1615875 w 1615875"/>
                <a:gd name="connsiteY4" fmla="*/ 1199483 h 1332759"/>
                <a:gd name="connsiteX5" fmla="*/ 1482599 w 1615875"/>
                <a:gd name="connsiteY5" fmla="*/ 1332759 h 1332759"/>
                <a:gd name="connsiteX6" fmla="*/ 133276 w 1615875"/>
                <a:gd name="connsiteY6" fmla="*/ 1332759 h 1332759"/>
                <a:gd name="connsiteX7" fmla="*/ 0 w 1615875"/>
                <a:gd name="connsiteY7" fmla="*/ 1199483 h 1332759"/>
                <a:gd name="connsiteX8" fmla="*/ 0 w 1615875"/>
                <a:gd name="connsiteY8" fmla="*/ 133276 h 133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75" h="1332759">
                  <a:moveTo>
                    <a:pt x="0" y="133276"/>
                  </a:moveTo>
                  <a:cubicBezTo>
                    <a:pt x="0" y="59670"/>
                    <a:pt x="59670" y="0"/>
                    <a:pt x="133276" y="0"/>
                  </a:cubicBezTo>
                  <a:lnTo>
                    <a:pt x="1482599" y="0"/>
                  </a:lnTo>
                  <a:cubicBezTo>
                    <a:pt x="1556205" y="0"/>
                    <a:pt x="1615875" y="59670"/>
                    <a:pt x="1615875" y="133276"/>
                  </a:cubicBezTo>
                  <a:lnTo>
                    <a:pt x="1615875" y="1199483"/>
                  </a:lnTo>
                  <a:cubicBezTo>
                    <a:pt x="1615875" y="1273089"/>
                    <a:pt x="1556205" y="1332759"/>
                    <a:pt x="1482599" y="1332759"/>
                  </a:cubicBezTo>
                  <a:lnTo>
                    <a:pt x="133276" y="1332759"/>
                  </a:lnTo>
                  <a:cubicBezTo>
                    <a:pt x="59670" y="1332759"/>
                    <a:pt x="0" y="1273089"/>
                    <a:pt x="0" y="1199483"/>
                  </a:cubicBezTo>
                  <a:lnTo>
                    <a:pt x="0" y="133276"/>
                  </a:lnTo>
                  <a:close/>
                </a:path>
              </a:pathLst>
            </a:custGeom>
            <a:ln w="38100"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495" tIns="154495" rIns="154495" bIns="440087" numCol="1" spcCol="1270" anchor="ctr" anchorCtr="0">
              <a:noAutofit/>
            </a:bodyPr>
            <a:lstStyle/>
            <a:p>
              <a:pPr marL="0" lvl="1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Генерация идей</a:t>
              </a:r>
            </a:p>
          </p:txBody>
        </p:sp>
        <p:sp>
          <p:nvSpPr>
            <p:cNvPr id="9" name="Shape 8"/>
            <p:cNvSpPr/>
            <p:nvPr/>
          </p:nvSpPr>
          <p:spPr>
            <a:xfrm rot="1057291">
              <a:off x="1193502" y="3202611"/>
              <a:ext cx="1784825" cy="1984401"/>
            </a:xfrm>
            <a:prstGeom prst="leftCircularArrow">
              <a:avLst>
                <a:gd name="adj1" fmla="val 2636"/>
                <a:gd name="adj2" fmla="val 320439"/>
                <a:gd name="adj3" fmla="val 4266684"/>
                <a:gd name="adj4" fmla="val 9116518"/>
                <a:gd name="adj5" fmla="val 3075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564260" y="3809787"/>
              <a:ext cx="1436333" cy="571182"/>
            </a:xfrm>
            <a:custGeom>
              <a:avLst/>
              <a:gdLst>
                <a:gd name="connsiteX0" fmla="*/ 0 w 1436333"/>
                <a:gd name="connsiteY0" fmla="*/ 57118 h 571182"/>
                <a:gd name="connsiteX1" fmla="*/ 57118 w 1436333"/>
                <a:gd name="connsiteY1" fmla="*/ 0 h 571182"/>
                <a:gd name="connsiteX2" fmla="*/ 1379215 w 1436333"/>
                <a:gd name="connsiteY2" fmla="*/ 0 h 571182"/>
                <a:gd name="connsiteX3" fmla="*/ 1436333 w 1436333"/>
                <a:gd name="connsiteY3" fmla="*/ 57118 h 571182"/>
                <a:gd name="connsiteX4" fmla="*/ 1436333 w 1436333"/>
                <a:gd name="connsiteY4" fmla="*/ 514064 h 571182"/>
                <a:gd name="connsiteX5" fmla="*/ 1379215 w 1436333"/>
                <a:gd name="connsiteY5" fmla="*/ 571182 h 571182"/>
                <a:gd name="connsiteX6" fmla="*/ 57118 w 1436333"/>
                <a:gd name="connsiteY6" fmla="*/ 571182 h 571182"/>
                <a:gd name="connsiteX7" fmla="*/ 0 w 1436333"/>
                <a:gd name="connsiteY7" fmla="*/ 514064 h 571182"/>
                <a:gd name="connsiteX8" fmla="*/ 0 w 1436333"/>
                <a:gd name="connsiteY8" fmla="*/ 57118 h 5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333" h="571182">
                  <a:moveTo>
                    <a:pt x="0" y="57118"/>
                  </a:moveTo>
                  <a:cubicBezTo>
                    <a:pt x="0" y="25573"/>
                    <a:pt x="25573" y="0"/>
                    <a:pt x="57118" y="0"/>
                  </a:cubicBezTo>
                  <a:lnTo>
                    <a:pt x="1379215" y="0"/>
                  </a:lnTo>
                  <a:cubicBezTo>
                    <a:pt x="1410760" y="0"/>
                    <a:pt x="1436333" y="25573"/>
                    <a:pt x="1436333" y="57118"/>
                  </a:cubicBezTo>
                  <a:lnTo>
                    <a:pt x="1436333" y="514064"/>
                  </a:lnTo>
                  <a:cubicBezTo>
                    <a:pt x="1436333" y="545609"/>
                    <a:pt x="1410760" y="571182"/>
                    <a:pt x="1379215" y="571182"/>
                  </a:cubicBezTo>
                  <a:lnTo>
                    <a:pt x="57118" y="571182"/>
                  </a:lnTo>
                  <a:cubicBezTo>
                    <a:pt x="25573" y="571182"/>
                    <a:pt x="0" y="545609"/>
                    <a:pt x="0" y="514064"/>
                  </a:cubicBezTo>
                  <a:lnTo>
                    <a:pt x="0" y="5711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7209" tIns="37049" rIns="47209" bIns="3704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31.03.23 </a:t>
              </a:r>
              <a:r>
                <a:rPr lang="ru-RU" sz="1600" b="1" kern="1200">
                  <a:ea typeface="Roboto Light" panose="02000000000000000000" pitchFamily="2" charset="0"/>
                </a:rPr>
                <a:t>– 09.04.23</a:t>
              </a:r>
              <a:endParaRPr lang="ru-RU" sz="16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207623" y="3239590"/>
              <a:ext cx="2038079" cy="2481268"/>
            </a:xfrm>
            <a:custGeom>
              <a:avLst/>
              <a:gdLst>
                <a:gd name="connsiteX0" fmla="*/ 0 w 1615875"/>
                <a:gd name="connsiteY0" fmla="*/ 161588 h 2710006"/>
                <a:gd name="connsiteX1" fmla="*/ 161588 w 1615875"/>
                <a:gd name="connsiteY1" fmla="*/ 0 h 2710006"/>
                <a:gd name="connsiteX2" fmla="*/ 1454288 w 1615875"/>
                <a:gd name="connsiteY2" fmla="*/ 0 h 2710006"/>
                <a:gd name="connsiteX3" fmla="*/ 1615876 w 1615875"/>
                <a:gd name="connsiteY3" fmla="*/ 161588 h 2710006"/>
                <a:gd name="connsiteX4" fmla="*/ 1615875 w 1615875"/>
                <a:gd name="connsiteY4" fmla="*/ 2548419 h 2710006"/>
                <a:gd name="connsiteX5" fmla="*/ 1454287 w 1615875"/>
                <a:gd name="connsiteY5" fmla="*/ 2710007 h 2710006"/>
                <a:gd name="connsiteX6" fmla="*/ 161588 w 1615875"/>
                <a:gd name="connsiteY6" fmla="*/ 2710006 h 2710006"/>
                <a:gd name="connsiteX7" fmla="*/ 0 w 1615875"/>
                <a:gd name="connsiteY7" fmla="*/ 2548418 h 2710006"/>
                <a:gd name="connsiteX8" fmla="*/ 0 w 1615875"/>
                <a:gd name="connsiteY8" fmla="*/ 161588 h 27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5875" h="2710006">
                  <a:moveTo>
                    <a:pt x="0" y="161588"/>
                  </a:moveTo>
                  <a:cubicBezTo>
                    <a:pt x="0" y="72345"/>
                    <a:pt x="72345" y="0"/>
                    <a:pt x="161588" y="0"/>
                  </a:cubicBezTo>
                  <a:lnTo>
                    <a:pt x="1454288" y="0"/>
                  </a:lnTo>
                  <a:cubicBezTo>
                    <a:pt x="1543531" y="0"/>
                    <a:pt x="1615876" y="72345"/>
                    <a:pt x="1615876" y="161588"/>
                  </a:cubicBezTo>
                  <a:cubicBezTo>
                    <a:pt x="1615876" y="957198"/>
                    <a:pt x="1615875" y="1752809"/>
                    <a:pt x="1615875" y="2548419"/>
                  </a:cubicBezTo>
                  <a:cubicBezTo>
                    <a:pt x="1615875" y="2637662"/>
                    <a:pt x="1543530" y="2710007"/>
                    <a:pt x="1454287" y="2710007"/>
                  </a:cubicBezTo>
                  <a:lnTo>
                    <a:pt x="161588" y="2710006"/>
                  </a:lnTo>
                  <a:cubicBezTo>
                    <a:pt x="72345" y="2710006"/>
                    <a:pt x="0" y="2637661"/>
                    <a:pt x="0" y="2548418"/>
                  </a:cubicBezTo>
                  <a:lnTo>
                    <a:pt x="0" y="161588"/>
                  </a:lnTo>
                  <a:close/>
                </a:path>
              </a:pathLst>
            </a:custGeom>
            <a:ln w="38100"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152" tIns="751867" rIns="171152" bIns="171153" numCol="1" spcCol="1270" anchor="t" anchorCtr="0">
              <a:noAutofit/>
            </a:bodyPr>
            <a:lstStyle/>
            <a:p>
              <a:pPr marL="0" lvl="1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600" b="1" kern="1200" dirty="0"/>
            </a:p>
          </p:txBody>
        </p:sp>
        <p:sp>
          <p:nvSpPr>
            <p:cNvPr id="23" name="Круговая стрелка 22"/>
            <p:cNvSpPr/>
            <p:nvPr/>
          </p:nvSpPr>
          <p:spPr>
            <a:xfrm>
              <a:off x="3164578" y="1897886"/>
              <a:ext cx="2162249" cy="2162249"/>
            </a:xfrm>
            <a:prstGeom prst="circularArrow">
              <a:avLst>
                <a:gd name="adj1" fmla="val 2757"/>
                <a:gd name="adj2" fmla="val 336188"/>
                <a:gd name="adj3" fmla="val 19488301"/>
                <a:gd name="adj4" fmla="val 12575511"/>
                <a:gd name="adj5" fmla="val 3217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2643593" y="2477028"/>
              <a:ext cx="1436333" cy="571182"/>
            </a:xfrm>
            <a:custGeom>
              <a:avLst/>
              <a:gdLst>
                <a:gd name="connsiteX0" fmla="*/ 0 w 1436333"/>
                <a:gd name="connsiteY0" fmla="*/ 57118 h 571182"/>
                <a:gd name="connsiteX1" fmla="*/ 57118 w 1436333"/>
                <a:gd name="connsiteY1" fmla="*/ 0 h 571182"/>
                <a:gd name="connsiteX2" fmla="*/ 1379215 w 1436333"/>
                <a:gd name="connsiteY2" fmla="*/ 0 h 571182"/>
                <a:gd name="connsiteX3" fmla="*/ 1436333 w 1436333"/>
                <a:gd name="connsiteY3" fmla="*/ 57118 h 571182"/>
                <a:gd name="connsiteX4" fmla="*/ 1436333 w 1436333"/>
                <a:gd name="connsiteY4" fmla="*/ 514064 h 571182"/>
                <a:gd name="connsiteX5" fmla="*/ 1379215 w 1436333"/>
                <a:gd name="connsiteY5" fmla="*/ 571182 h 571182"/>
                <a:gd name="connsiteX6" fmla="*/ 57118 w 1436333"/>
                <a:gd name="connsiteY6" fmla="*/ 571182 h 571182"/>
                <a:gd name="connsiteX7" fmla="*/ 0 w 1436333"/>
                <a:gd name="connsiteY7" fmla="*/ 514064 h 571182"/>
                <a:gd name="connsiteX8" fmla="*/ 0 w 1436333"/>
                <a:gd name="connsiteY8" fmla="*/ 57118 h 5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333" h="571182">
                  <a:moveTo>
                    <a:pt x="0" y="57118"/>
                  </a:moveTo>
                  <a:cubicBezTo>
                    <a:pt x="0" y="25573"/>
                    <a:pt x="25573" y="0"/>
                    <a:pt x="57118" y="0"/>
                  </a:cubicBezTo>
                  <a:lnTo>
                    <a:pt x="1379215" y="0"/>
                  </a:lnTo>
                  <a:cubicBezTo>
                    <a:pt x="1410760" y="0"/>
                    <a:pt x="1436333" y="25573"/>
                    <a:pt x="1436333" y="57118"/>
                  </a:cubicBezTo>
                  <a:lnTo>
                    <a:pt x="1436333" y="514064"/>
                  </a:lnTo>
                  <a:cubicBezTo>
                    <a:pt x="1436333" y="545609"/>
                    <a:pt x="1410760" y="571182"/>
                    <a:pt x="1379215" y="571182"/>
                  </a:cubicBezTo>
                  <a:lnTo>
                    <a:pt x="57118" y="571182"/>
                  </a:lnTo>
                  <a:cubicBezTo>
                    <a:pt x="25573" y="571182"/>
                    <a:pt x="0" y="545609"/>
                    <a:pt x="0" y="514064"/>
                  </a:cubicBezTo>
                  <a:lnTo>
                    <a:pt x="0" y="5711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7209" tIns="37049" rIns="47209" bIns="37049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31.03.23 – 16.04.23</a:t>
              </a:r>
              <a:endParaRPr lang="ru-RU" sz="1600" b="1" kern="12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4363842" y="2762619"/>
              <a:ext cx="2036958" cy="1332759"/>
            </a:xfrm>
            <a:custGeom>
              <a:avLst/>
              <a:gdLst>
                <a:gd name="connsiteX0" fmla="*/ 0 w 1872734"/>
                <a:gd name="connsiteY0" fmla="*/ 133276 h 1332759"/>
                <a:gd name="connsiteX1" fmla="*/ 133276 w 1872734"/>
                <a:gd name="connsiteY1" fmla="*/ 0 h 1332759"/>
                <a:gd name="connsiteX2" fmla="*/ 1739458 w 1872734"/>
                <a:gd name="connsiteY2" fmla="*/ 0 h 1332759"/>
                <a:gd name="connsiteX3" fmla="*/ 1872734 w 1872734"/>
                <a:gd name="connsiteY3" fmla="*/ 133276 h 1332759"/>
                <a:gd name="connsiteX4" fmla="*/ 1872734 w 1872734"/>
                <a:gd name="connsiteY4" fmla="*/ 1199483 h 1332759"/>
                <a:gd name="connsiteX5" fmla="*/ 1739458 w 1872734"/>
                <a:gd name="connsiteY5" fmla="*/ 1332759 h 1332759"/>
                <a:gd name="connsiteX6" fmla="*/ 133276 w 1872734"/>
                <a:gd name="connsiteY6" fmla="*/ 1332759 h 1332759"/>
                <a:gd name="connsiteX7" fmla="*/ 0 w 1872734"/>
                <a:gd name="connsiteY7" fmla="*/ 1199483 h 1332759"/>
                <a:gd name="connsiteX8" fmla="*/ 0 w 1872734"/>
                <a:gd name="connsiteY8" fmla="*/ 133276 h 133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2734" h="1332759">
                  <a:moveTo>
                    <a:pt x="0" y="133276"/>
                  </a:moveTo>
                  <a:cubicBezTo>
                    <a:pt x="0" y="59670"/>
                    <a:pt x="59670" y="0"/>
                    <a:pt x="133276" y="0"/>
                  </a:cubicBezTo>
                  <a:lnTo>
                    <a:pt x="1739458" y="0"/>
                  </a:lnTo>
                  <a:cubicBezTo>
                    <a:pt x="1813064" y="0"/>
                    <a:pt x="1872734" y="59670"/>
                    <a:pt x="1872734" y="133276"/>
                  </a:cubicBezTo>
                  <a:lnTo>
                    <a:pt x="1872734" y="1199483"/>
                  </a:lnTo>
                  <a:cubicBezTo>
                    <a:pt x="1872734" y="1273089"/>
                    <a:pt x="1813064" y="1332759"/>
                    <a:pt x="1739458" y="1332759"/>
                  </a:cubicBezTo>
                  <a:lnTo>
                    <a:pt x="133276" y="1332759"/>
                  </a:lnTo>
                  <a:cubicBezTo>
                    <a:pt x="59670" y="1332759"/>
                    <a:pt x="0" y="1273089"/>
                    <a:pt x="0" y="1199483"/>
                  </a:cubicBezTo>
                  <a:lnTo>
                    <a:pt x="0" y="133276"/>
                  </a:lnTo>
                  <a:close/>
                </a:path>
              </a:pathLst>
            </a:custGeom>
            <a:ln w="38100"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495" tIns="154495" rIns="154495" bIns="440087" numCol="1" spcCol="1270" anchor="ctr" anchorCtr="0">
              <a:noAutofit/>
            </a:bodyPr>
            <a:lstStyle/>
            <a:p>
              <a:pPr marL="0" lvl="1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800" b="1" kern="1200" dirty="0">
                  <a:solidFill>
                    <a:schemeClr val="tx1"/>
                  </a:solidFill>
                  <a:ea typeface="Roboto Light" panose="02000000000000000000" pitchFamily="2" charset="0"/>
                </a:rPr>
                <a:t>Общешколь</a:t>
              </a:r>
              <a:r>
                <a:rPr lang="ru-RU" sz="1800" b="1" kern="1200" dirty="0">
                  <a:ea typeface="Roboto Light" panose="02000000000000000000" pitchFamily="2" charset="0"/>
                </a:rPr>
                <a:t>ное голосование</a:t>
              </a:r>
              <a:endParaRPr lang="ru-RU" sz="1800" b="1" kern="1200" dirty="0"/>
            </a:p>
          </p:txBody>
        </p:sp>
        <p:sp>
          <p:nvSpPr>
            <p:cNvPr id="26" name="Shape 25"/>
            <p:cNvSpPr/>
            <p:nvPr/>
          </p:nvSpPr>
          <p:spPr>
            <a:xfrm>
              <a:off x="5364123" y="2703761"/>
              <a:ext cx="2288237" cy="2288237"/>
            </a:xfrm>
            <a:prstGeom prst="leftCircularArrow">
              <a:avLst>
                <a:gd name="adj1" fmla="val 2606"/>
                <a:gd name="adj2" fmla="val 316556"/>
                <a:gd name="adj3" fmla="val 2092067"/>
                <a:gd name="adj4" fmla="val 9024489"/>
                <a:gd name="adj5" fmla="val 304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4851355" y="3809787"/>
              <a:ext cx="1436333" cy="571182"/>
            </a:xfrm>
            <a:custGeom>
              <a:avLst/>
              <a:gdLst>
                <a:gd name="connsiteX0" fmla="*/ 0 w 1436333"/>
                <a:gd name="connsiteY0" fmla="*/ 57118 h 571182"/>
                <a:gd name="connsiteX1" fmla="*/ 57118 w 1436333"/>
                <a:gd name="connsiteY1" fmla="*/ 0 h 571182"/>
                <a:gd name="connsiteX2" fmla="*/ 1379215 w 1436333"/>
                <a:gd name="connsiteY2" fmla="*/ 0 h 571182"/>
                <a:gd name="connsiteX3" fmla="*/ 1436333 w 1436333"/>
                <a:gd name="connsiteY3" fmla="*/ 57118 h 571182"/>
                <a:gd name="connsiteX4" fmla="*/ 1436333 w 1436333"/>
                <a:gd name="connsiteY4" fmla="*/ 514064 h 571182"/>
                <a:gd name="connsiteX5" fmla="*/ 1379215 w 1436333"/>
                <a:gd name="connsiteY5" fmla="*/ 571182 h 571182"/>
                <a:gd name="connsiteX6" fmla="*/ 57118 w 1436333"/>
                <a:gd name="connsiteY6" fmla="*/ 571182 h 571182"/>
                <a:gd name="connsiteX7" fmla="*/ 0 w 1436333"/>
                <a:gd name="connsiteY7" fmla="*/ 514064 h 571182"/>
                <a:gd name="connsiteX8" fmla="*/ 0 w 1436333"/>
                <a:gd name="connsiteY8" fmla="*/ 57118 h 5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333" h="571182">
                  <a:moveTo>
                    <a:pt x="0" y="57118"/>
                  </a:moveTo>
                  <a:cubicBezTo>
                    <a:pt x="0" y="25573"/>
                    <a:pt x="25573" y="0"/>
                    <a:pt x="57118" y="0"/>
                  </a:cubicBezTo>
                  <a:lnTo>
                    <a:pt x="1379215" y="0"/>
                  </a:lnTo>
                  <a:cubicBezTo>
                    <a:pt x="1410760" y="0"/>
                    <a:pt x="1436333" y="25573"/>
                    <a:pt x="1436333" y="57118"/>
                  </a:cubicBezTo>
                  <a:lnTo>
                    <a:pt x="1436333" y="514064"/>
                  </a:lnTo>
                  <a:cubicBezTo>
                    <a:pt x="1436333" y="545609"/>
                    <a:pt x="1410760" y="571182"/>
                    <a:pt x="1379215" y="571182"/>
                  </a:cubicBezTo>
                  <a:lnTo>
                    <a:pt x="57118" y="571182"/>
                  </a:lnTo>
                  <a:cubicBezTo>
                    <a:pt x="25573" y="571182"/>
                    <a:pt x="0" y="545609"/>
                    <a:pt x="0" y="514064"/>
                  </a:cubicBezTo>
                  <a:lnTo>
                    <a:pt x="0" y="5711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7209" tIns="37049" rIns="47209" bIns="37049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17.04.23 – 23.04.23</a:t>
              </a:r>
              <a:endParaRPr lang="ru-RU" sz="1600" b="1" kern="1200" dirty="0"/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6571605" y="2762619"/>
              <a:ext cx="2450927" cy="1332759"/>
            </a:xfrm>
            <a:custGeom>
              <a:avLst/>
              <a:gdLst>
                <a:gd name="connsiteX0" fmla="*/ 0 w 2450927"/>
                <a:gd name="connsiteY0" fmla="*/ 133276 h 1332759"/>
                <a:gd name="connsiteX1" fmla="*/ 133276 w 2450927"/>
                <a:gd name="connsiteY1" fmla="*/ 0 h 1332759"/>
                <a:gd name="connsiteX2" fmla="*/ 2317651 w 2450927"/>
                <a:gd name="connsiteY2" fmla="*/ 0 h 1332759"/>
                <a:gd name="connsiteX3" fmla="*/ 2450927 w 2450927"/>
                <a:gd name="connsiteY3" fmla="*/ 133276 h 1332759"/>
                <a:gd name="connsiteX4" fmla="*/ 2450927 w 2450927"/>
                <a:gd name="connsiteY4" fmla="*/ 1199483 h 1332759"/>
                <a:gd name="connsiteX5" fmla="*/ 2317651 w 2450927"/>
                <a:gd name="connsiteY5" fmla="*/ 1332759 h 1332759"/>
                <a:gd name="connsiteX6" fmla="*/ 133276 w 2450927"/>
                <a:gd name="connsiteY6" fmla="*/ 1332759 h 1332759"/>
                <a:gd name="connsiteX7" fmla="*/ 0 w 2450927"/>
                <a:gd name="connsiteY7" fmla="*/ 1199483 h 1332759"/>
                <a:gd name="connsiteX8" fmla="*/ 0 w 2450927"/>
                <a:gd name="connsiteY8" fmla="*/ 133276 h 133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927" h="1332759">
                  <a:moveTo>
                    <a:pt x="0" y="133276"/>
                  </a:moveTo>
                  <a:cubicBezTo>
                    <a:pt x="0" y="59670"/>
                    <a:pt x="59670" y="0"/>
                    <a:pt x="133276" y="0"/>
                  </a:cubicBezTo>
                  <a:lnTo>
                    <a:pt x="2317651" y="0"/>
                  </a:lnTo>
                  <a:cubicBezTo>
                    <a:pt x="2391257" y="0"/>
                    <a:pt x="2450927" y="59670"/>
                    <a:pt x="2450927" y="133276"/>
                  </a:cubicBezTo>
                  <a:lnTo>
                    <a:pt x="2450927" y="1199483"/>
                  </a:lnTo>
                  <a:cubicBezTo>
                    <a:pt x="2450927" y="1273089"/>
                    <a:pt x="2391257" y="1332759"/>
                    <a:pt x="2317651" y="1332759"/>
                  </a:cubicBezTo>
                  <a:lnTo>
                    <a:pt x="133276" y="1332759"/>
                  </a:lnTo>
                  <a:cubicBezTo>
                    <a:pt x="59670" y="1332759"/>
                    <a:pt x="0" y="1273089"/>
                    <a:pt x="0" y="1199483"/>
                  </a:cubicBezTo>
                  <a:lnTo>
                    <a:pt x="0" y="133276"/>
                  </a:lnTo>
                  <a:close/>
                </a:path>
              </a:pathLst>
            </a:custGeom>
            <a:ln w="38100"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495" tIns="440087" rIns="154495" bIns="154495" numCol="1" spcCol="1270" anchor="t" anchorCtr="0">
              <a:noAutofit/>
            </a:bodyPr>
            <a:lstStyle/>
            <a:p>
              <a:pPr marL="0" lvl="1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800" b="1" kern="1200" dirty="0">
                  <a:ea typeface="Roboto Light" panose="02000000000000000000" pitchFamily="2" charset="0"/>
                </a:rPr>
                <a:t>Внесение проекта в администрацию</a:t>
              </a:r>
              <a:endParaRPr lang="ru-RU" sz="1800" b="1" kern="1200" dirty="0"/>
            </a:p>
          </p:txBody>
        </p:sp>
        <p:sp>
          <p:nvSpPr>
            <p:cNvPr id="29" name="Круговая стрелка 28"/>
            <p:cNvSpPr/>
            <p:nvPr/>
          </p:nvSpPr>
          <p:spPr>
            <a:xfrm>
              <a:off x="7848017" y="1762482"/>
              <a:ext cx="2630824" cy="2630824"/>
            </a:xfrm>
            <a:prstGeom prst="circularArrow">
              <a:avLst>
                <a:gd name="adj1" fmla="val 2266"/>
                <a:gd name="adj2" fmla="val 273181"/>
                <a:gd name="adj3" fmla="val 19498399"/>
                <a:gd name="adj4" fmla="val 12522601"/>
                <a:gd name="adj5" fmla="val 264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7348214" y="2477028"/>
              <a:ext cx="1436333" cy="571182"/>
            </a:xfrm>
            <a:custGeom>
              <a:avLst/>
              <a:gdLst>
                <a:gd name="connsiteX0" fmla="*/ 0 w 1436333"/>
                <a:gd name="connsiteY0" fmla="*/ 57118 h 571182"/>
                <a:gd name="connsiteX1" fmla="*/ 57118 w 1436333"/>
                <a:gd name="connsiteY1" fmla="*/ 0 h 571182"/>
                <a:gd name="connsiteX2" fmla="*/ 1379215 w 1436333"/>
                <a:gd name="connsiteY2" fmla="*/ 0 h 571182"/>
                <a:gd name="connsiteX3" fmla="*/ 1436333 w 1436333"/>
                <a:gd name="connsiteY3" fmla="*/ 57118 h 571182"/>
                <a:gd name="connsiteX4" fmla="*/ 1436333 w 1436333"/>
                <a:gd name="connsiteY4" fmla="*/ 514064 h 571182"/>
                <a:gd name="connsiteX5" fmla="*/ 1379215 w 1436333"/>
                <a:gd name="connsiteY5" fmla="*/ 571182 h 571182"/>
                <a:gd name="connsiteX6" fmla="*/ 57118 w 1436333"/>
                <a:gd name="connsiteY6" fmla="*/ 571182 h 571182"/>
                <a:gd name="connsiteX7" fmla="*/ 0 w 1436333"/>
                <a:gd name="connsiteY7" fmla="*/ 514064 h 571182"/>
                <a:gd name="connsiteX8" fmla="*/ 0 w 1436333"/>
                <a:gd name="connsiteY8" fmla="*/ 57118 h 5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333" h="571182">
                  <a:moveTo>
                    <a:pt x="0" y="57118"/>
                  </a:moveTo>
                  <a:cubicBezTo>
                    <a:pt x="0" y="25573"/>
                    <a:pt x="25573" y="0"/>
                    <a:pt x="57118" y="0"/>
                  </a:cubicBezTo>
                  <a:lnTo>
                    <a:pt x="1379215" y="0"/>
                  </a:lnTo>
                  <a:cubicBezTo>
                    <a:pt x="1410760" y="0"/>
                    <a:pt x="1436333" y="25573"/>
                    <a:pt x="1436333" y="57118"/>
                  </a:cubicBezTo>
                  <a:lnTo>
                    <a:pt x="1436333" y="514064"/>
                  </a:lnTo>
                  <a:cubicBezTo>
                    <a:pt x="1436333" y="545609"/>
                    <a:pt x="1410760" y="571182"/>
                    <a:pt x="1379215" y="571182"/>
                  </a:cubicBezTo>
                  <a:lnTo>
                    <a:pt x="57118" y="571182"/>
                  </a:lnTo>
                  <a:cubicBezTo>
                    <a:pt x="25573" y="571182"/>
                    <a:pt x="0" y="545609"/>
                    <a:pt x="0" y="514064"/>
                  </a:cubicBezTo>
                  <a:lnTo>
                    <a:pt x="0" y="57118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7209" tIns="37049" rIns="47209" bIns="37049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24.04.23 – 27.04.23</a:t>
              </a:r>
              <a:endParaRPr lang="ru-RU" sz="1600" b="1" kern="1200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9315682" y="2729140"/>
              <a:ext cx="2192694" cy="1332759"/>
            </a:xfrm>
            <a:custGeom>
              <a:avLst/>
              <a:gdLst>
                <a:gd name="connsiteX0" fmla="*/ 0 w 2192694"/>
                <a:gd name="connsiteY0" fmla="*/ 133276 h 1332759"/>
                <a:gd name="connsiteX1" fmla="*/ 133276 w 2192694"/>
                <a:gd name="connsiteY1" fmla="*/ 0 h 1332759"/>
                <a:gd name="connsiteX2" fmla="*/ 2059418 w 2192694"/>
                <a:gd name="connsiteY2" fmla="*/ 0 h 1332759"/>
                <a:gd name="connsiteX3" fmla="*/ 2192694 w 2192694"/>
                <a:gd name="connsiteY3" fmla="*/ 133276 h 1332759"/>
                <a:gd name="connsiteX4" fmla="*/ 2192694 w 2192694"/>
                <a:gd name="connsiteY4" fmla="*/ 1199483 h 1332759"/>
                <a:gd name="connsiteX5" fmla="*/ 2059418 w 2192694"/>
                <a:gd name="connsiteY5" fmla="*/ 1332759 h 1332759"/>
                <a:gd name="connsiteX6" fmla="*/ 133276 w 2192694"/>
                <a:gd name="connsiteY6" fmla="*/ 1332759 h 1332759"/>
                <a:gd name="connsiteX7" fmla="*/ 0 w 2192694"/>
                <a:gd name="connsiteY7" fmla="*/ 1199483 h 1332759"/>
                <a:gd name="connsiteX8" fmla="*/ 0 w 2192694"/>
                <a:gd name="connsiteY8" fmla="*/ 133276 h 133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92694" h="1332759">
                  <a:moveTo>
                    <a:pt x="0" y="133276"/>
                  </a:moveTo>
                  <a:cubicBezTo>
                    <a:pt x="0" y="59670"/>
                    <a:pt x="59670" y="0"/>
                    <a:pt x="133276" y="0"/>
                  </a:cubicBezTo>
                  <a:lnTo>
                    <a:pt x="2059418" y="0"/>
                  </a:lnTo>
                  <a:cubicBezTo>
                    <a:pt x="2133024" y="0"/>
                    <a:pt x="2192694" y="59670"/>
                    <a:pt x="2192694" y="133276"/>
                  </a:cubicBezTo>
                  <a:lnTo>
                    <a:pt x="2192694" y="1199483"/>
                  </a:lnTo>
                  <a:cubicBezTo>
                    <a:pt x="2192694" y="1273089"/>
                    <a:pt x="2133024" y="1332759"/>
                    <a:pt x="2059418" y="1332759"/>
                  </a:cubicBezTo>
                  <a:lnTo>
                    <a:pt x="133276" y="1332759"/>
                  </a:lnTo>
                  <a:cubicBezTo>
                    <a:pt x="59670" y="1332759"/>
                    <a:pt x="0" y="1273089"/>
                    <a:pt x="0" y="1199483"/>
                  </a:cubicBezTo>
                  <a:lnTo>
                    <a:pt x="0" y="133276"/>
                  </a:lnTo>
                  <a:close/>
                </a:path>
              </a:pathLst>
            </a:custGeom>
            <a:noFill/>
            <a:ln w="38100">
              <a:solidFill>
                <a:srgbClr val="F39A63"/>
              </a:solidFill>
            </a:ln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4495" tIns="154495" rIns="154495" bIns="440087" numCol="1" spcCol="1270" anchor="t" anchorCtr="0">
              <a:noAutofit/>
            </a:bodyPr>
            <a:lstStyle/>
            <a:p>
              <a:pPr marL="0" lvl="1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800" b="1" kern="1200" dirty="0">
                  <a:ea typeface="Roboto Light" panose="02000000000000000000" pitchFamily="2" charset="0"/>
                </a:rPr>
                <a:t>Прием документов (</a:t>
              </a:r>
              <a:r>
                <a:rPr lang="ru-RU" sz="1800" b="1" kern="1200" dirty="0" err="1">
                  <a:ea typeface="Roboto Light" panose="02000000000000000000" pitchFamily="2" charset="0"/>
                </a:rPr>
                <a:t>МинФин</a:t>
              </a:r>
              <a:r>
                <a:rPr lang="ru-RU" sz="1800" b="1" kern="1200" dirty="0">
                  <a:ea typeface="Roboto Light" panose="02000000000000000000" pitchFamily="2" charset="0"/>
                </a:rPr>
                <a:t>)</a:t>
              </a:r>
              <a:endParaRPr lang="ru-RU" sz="1800" b="1" kern="1200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9953941" y="3809787"/>
              <a:ext cx="1436333" cy="571182"/>
            </a:xfrm>
            <a:custGeom>
              <a:avLst/>
              <a:gdLst>
                <a:gd name="connsiteX0" fmla="*/ 0 w 1436333"/>
                <a:gd name="connsiteY0" fmla="*/ 57118 h 571182"/>
                <a:gd name="connsiteX1" fmla="*/ 57118 w 1436333"/>
                <a:gd name="connsiteY1" fmla="*/ 0 h 571182"/>
                <a:gd name="connsiteX2" fmla="*/ 1379215 w 1436333"/>
                <a:gd name="connsiteY2" fmla="*/ 0 h 571182"/>
                <a:gd name="connsiteX3" fmla="*/ 1436333 w 1436333"/>
                <a:gd name="connsiteY3" fmla="*/ 57118 h 571182"/>
                <a:gd name="connsiteX4" fmla="*/ 1436333 w 1436333"/>
                <a:gd name="connsiteY4" fmla="*/ 514064 h 571182"/>
                <a:gd name="connsiteX5" fmla="*/ 1379215 w 1436333"/>
                <a:gd name="connsiteY5" fmla="*/ 571182 h 571182"/>
                <a:gd name="connsiteX6" fmla="*/ 57118 w 1436333"/>
                <a:gd name="connsiteY6" fmla="*/ 571182 h 571182"/>
                <a:gd name="connsiteX7" fmla="*/ 0 w 1436333"/>
                <a:gd name="connsiteY7" fmla="*/ 514064 h 571182"/>
                <a:gd name="connsiteX8" fmla="*/ 0 w 1436333"/>
                <a:gd name="connsiteY8" fmla="*/ 57118 h 5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333" h="571182">
                  <a:moveTo>
                    <a:pt x="0" y="57118"/>
                  </a:moveTo>
                  <a:cubicBezTo>
                    <a:pt x="0" y="25573"/>
                    <a:pt x="25573" y="0"/>
                    <a:pt x="57118" y="0"/>
                  </a:cubicBezTo>
                  <a:lnTo>
                    <a:pt x="1379215" y="0"/>
                  </a:lnTo>
                  <a:cubicBezTo>
                    <a:pt x="1410760" y="0"/>
                    <a:pt x="1436333" y="25573"/>
                    <a:pt x="1436333" y="57118"/>
                  </a:cubicBezTo>
                  <a:lnTo>
                    <a:pt x="1436333" y="514064"/>
                  </a:lnTo>
                  <a:cubicBezTo>
                    <a:pt x="1436333" y="545609"/>
                    <a:pt x="1410760" y="571182"/>
                    <a:pt x="1379215" y="571182"/>
                  </a:cubicBezTo>
                  <a:lnTo>
                    <a:pt x="57118" y="571182"/>
                  </a:lnTo>
                  <a:cubicBezTo>
                    <a:pt x="25573" y="571182"/>
                    <a:pt x="0" y="545609"/>
                    <a:pt x="0" y="514064"/>
                  </a:cubicBezTo>
                  <a:lnTo>
                    <a:pt x="0" y="57118"/>
                  </a:lnTo>
                  <a:close/>
                </a:path>
              </a:pathLst>
            </a:custGeom>
            <a:solidFill>
              <a:srgbClr val="F39A63"/>
            </a:solid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7209" tIns="37049" rIns="47209" bIns="3704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ea typeface="Roboto Light" panose="02000000000000000000" pitchFamily="2" charset="0"/>
                </a:rPr>
                <a:t>28.04.23 – 29.05.23</a:t>
              </a:r>
              <a:endParaRPr lang="ru-RU" sz="1600" b="1" kern="1200" dirty="0"/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2227934" y="3466979"/>
            <a:ext cx="20177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Разработка проектов, консультирование, подготовка презентации, классные голосования, экспертиза проектов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73379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4982" y="715725"/>
            <a:ext cx="7210370" cy="111288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Центр изучения гражданских инициатив в социальных сетях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5664549" y="3062574"/>
            <a:ext cx="421920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854048" y="2730377"/>
            <a:ext cx="1936043" cy="1833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4950281" y="2897465"/>
            <a:ext cx="1794917" cy="1590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480" y="1798144"/>
            <a:ext cx="2351633" cy="46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583900" y="1798144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Одноклассники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57224" y="1828613"/>
            <a:ext cx="2161298" cy="44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Telegram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314" name="Picture 2" descr="http://qrcoder.ru/code/?https%3A%2F%2Ft.me%2F%2BHtc3n4vb9ptiNmU6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04" y="2730377"/>
            <a:ext cx="1924718" cy="192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6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453" y="464535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Школьное инициативное бюджетирование*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8009" y="1160819"/>
            <a:ext cx="87420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56A4"/>
              </a:buClr>
              <a:buFont typeface="Symbol" panose="05050102010706020507" pitchFamily="18" charset="2"/>
              <a:buChar char=""/>
            </a:pPr>
            <a:r>
              <a:rPr lang="ru-RU" b="1" dirty="0">
                <a:ea typeface="Roboto Light" panose="02000000000000000000" pitchFamily="2" charset="0"/>
              </a:rPr>
              <a:t>предусматривает комплекс мероприятий, направленных на вовлечение учащихся 8–11 классов образовательных организаций системы общего образования Республики Крым в решение вопросов местного значения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8008" y="2228671"/>
            <a:ext cx="8742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E7203"/>
                </a:solidFill>
                <a:latin typeface="Roboto"/>
                <a:ea typeface="Roboto Light" panose="02000000000000000000" pitchFamily="2" charset="0"/>
              </a:rPr>
              <a:t>ЦЕЛЬ: 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a typeface="Roboto Light" panose="02000000000000000000" pitchFamily="2" charset="0"/>
              </a:rPr>
              <a:t>вовлечение школьного сообщества: педагогов, учеников и их родителей в принятие бюджетных решений, позволяющих изменить к лучшему школьную территорию и инфраструктуру.</a:t>
            </a:r>
          </a:p>
          <a:p>
            <a:endParaRPr lang="ru-RU" b="1" dirty="0">
              <a:solidFill>
                <a:srgbClr val="EE7203"/>
              </a:solidFill>
              <a:latin typeface="Roboto"/>
              <a:ea typeface="Roboto Light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8008" y="3664991"/>
            <a:ext cx="87420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E7203"/>
                </a:solidFill>
                <a:latin typeface="Roboto"/>
                <a:ea typeface="Roboto Light" panose="02000000000000000000" pitchFamily="2" charset="0"/>
              </a:rPr>
              <a:t>ЗАДАЧИ:</a:t>
            </a:r>
          </a:p>
          <a:p>
            <a:pPr marL="285750" indent="-285750" algn="just">
              <a:buClr>
                <a:srgbClr val="0056A4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a typeface="Roboto Light" panose="02000000000000000000" pitchFamily="2" charset="0"/>
              </a:rPr>
              <a:t>создание и развитие в общеобразовательных организациях механизмов и традиций выявления, обсуждения и совместного решения задач, затрагивающих интересы обучающихся;</a:t>
            </a:r>
          </a:p>
          <a:p>
            <a:pPr marL="285750" indent="-285750" algn="just">
              <a:buClr>
                <a:srgbClr val="0056A4"/>
              </a:buClr>
              <a:buFont typeface="Wingdings" panose="05000000000000000000" pitchFamily="2" charset="2"/>
              <a:buChar char="§"/>
            </a:pPr>
            <a:r>
              <a:rPr lang="ru-RU" b="1" dirty="0">
                <a:ea typeface="Roboto Light" panose="02000000000000000000" pitchFamily="2" charset="0"/>
              </a:rPr>
              <a:t>развитие бюджетной грамотности и гражданской активности обучающихся;</a:t>
            </a:r>
            <a:endParaRPr lang="ru-RU" b="1" strike="sngStrike" dirty="0">
              <a:ea typeface="Roboto Light" panose="02000000000000000000" pitchFamily="2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8ECEB81-F707-CE25-68A5-C2895B3425D2}"/>
              </a:ext>
            </a:extLst>
          </p:cNvPr>
          <p:cNvSpPr/>
          <p:nvPr/>
        </p:nvSpPr>
        <p:spPr>
          <a:xfrm>
            <a:off x="717453" y="5558681"/>
            <a:ext cx="5219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56A4"/>
              </a:buClr>
            </a:pPr>
            <a:r>
              <a:rPr lang="ru-RU" b="1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*</a:t>
            </a:r>
            <a:r>
              <a:rPr lang="ru-RU" baseline="-25000" dirty="0">
                <a:latin typeface="Roboto Light" panose="02000000000000000000" pitchFamily="2" charset="0"/>
                <a:ea typeface="Roboto Light" panose="02000000000000000000" pitchFamily="2" charset="0"/>
              </a:rPr>
              <a:t> Согласно Приказу Министерства Финансов РК от 21.03.2023г. №47</a:t>
            </a:r>
            <a:endParaRPr lang="ru-RU" b="1" baseline="-25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7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2" y="1301496"/>
            <a:ext cx="6487887" cy="25502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58" y="3995056"/>
            <a:ext cx="5788741" cy="26887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72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0" y="1301496"/>
            <a:ext cx="2170180" cy="1566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274025" y="932022"/>
            <a:ext cx="4853144" cy="3628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Центр изучения гражданских инициатив</a:t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ГБОУВО РК «Крымский инженерно-педагогический университет имени Февзи Якубова»</a:t>
            </a:r>
          </a:p>
          <a:p>
            <a:pPr>
              <a:lnSpc>
                <a:spcPts val="0"/>
              </a:lnSpc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Начальник Центра </a:t>
            </a:r>
          </a:p>
          <a:p>
            <a:pPr>
              <a:lnSpc>
                <a:spcPts val="0"/>
              </a:lnSpc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 – Кропотова Наталья Владимировна</a:t>
            </a:r>
          </a:p>
          <a:p>
            <a:pPr fontAlgn="auto">
              <a:lnSpc>
                <a:spcPts val="0"/>
              </a:lnSpc>
              <a:spcAft>
                <a:spcPts val="0"/>
              </a:spcAft>
              <a:defRPr/>
            </a:pP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b="1" dirty="0"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600" b="1" u="sng" dirty="0">
                <a:solidFill>
                  <a:srgbClr val="0069B4"/>
                </a:solidFill>
                <a:ea typeface="Roboto" panose="02000000000000000000" pitchFamily="2" charset="0"/>
                <a:cs typeface="Times New Roman" pitchFamily="18" charset="0"/>
                <a:hlinkClick r:id="rId7"/>
              </a:rPr>
              <a:t>centr_grajdan@kipu-rc.ru</a:t>
            </a:r>
            <a:endParaRPr lang="ru-RU" sz="1600" b="1" u="sng" dirty="0">
              <a:solidFill>
                <a:srgbClr val="0069B4"/>
              </a:solidFill>
              <a:ea typeface="Roboto" panose="02000000000000000000" pitchFamily="2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тел. : (3652) 78-82-82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u="sng" dirty="0">
                <a:ea typeface="Roboto" panose="02000000000000000000" pitchFamily="2" charset="0"/>
                <a:cs typeface="Times New Roman" pitchFamily="18" charset="0"/>
              </a:rPr>
              <a:t>+7-978-624-40-76</a:t>
            </a:r>
            <a:endParaRPr lang="ru-RU" sz="1600" u="sng" dirty="0">
              <a:ea typeface="Roboto" panose="02000000000000000000" pitchFamily="2" charset="0"/>
              <a:cs typeface="Times New Roman" pitchFamily="18" charset="0"/>
            </a:endParaRPr>
          </a:p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imes New Roman" pitchFamily="18" charset="0"/>
              </a:rPr>
              <a:t>Отдел проектного управления и инициативного бюджетирования Министерства финансов              Республики Крым</a:t>
            </a:r>
          </a:p>
          <a:p>
            <a:pPr>
              <a:lnSpc>
                <a:spcPts val="0"/>
              </a:lnSpc>
            </a:pP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Заведующий отделом – </a:t>
            </a:r>
            <a:r>
              <a:rPr lang="ru-RU" sz="1600" b="1" dirty="0" err="1">
                <a:ea typeface="Roboto" panose="02000000000000000000" pitchFamily="2" charset="0"/>
                <a:cs typeface="Times New Roman" pitchFamily="18" charset="0"/>
              </a:rPr>
              <a:t>Кадкина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 Алина Юрьевна</a:t>
            </a:r>
          </a:p>
          <a:p>
            <a:pPr>
              <a:lnSpc>
                <a:spcPts val="0"/>
              </a:lnSpc>
            </a:pP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en-US" sz="1600" b="1" dirty="0">
                <a:ea typeface="Roboto" panose="02000000000000000000" pitchFamily="2" charset="0"/>
                <a:cs typeface="Times New Roman" pitchFamily="18" charset="0"/>
              </a:rPr>
              <a:t>e-mail</a:t>
            </a:r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: </a:t>
            </a:r>
            <a:r>
              <a:rPr lang="en-US" sz="1600" b="1" dirty="0">
                <a:ea typeface="Roboto" panose="02000000000000000000" pitchFamily="2" charset="0"/>
                <a:cs typeface="Times New Roman" pitchFamily="18" charset="0"/>
                <a:hlinkClick r:id="rId8"/>
              </a:rPr>
              <a:t>unp@minfin.rk.gov.ru</a:t>
            </a:r>
            <a:endParaRPr lang="ru-RU" sz="1600" b="1" dirty="0">
              <a:ea typeface="Roboto" panose="02000000000000000000" pitchFamily="2" charset="0"/>
              <a:cs typeface="Times New Roman" pitchFamily="18" charset="0"/>
            </a:endParaRPr>
          </a:p>
          <a:p>
            <a:r>
              <a:rPr lang="ru-RU" sz="1600" b="1" dirty="0">
                <a:ea typeface="Roboto" panose="02000000000000000000" pitchFamily="2" charset="0"/>
                <a:cs typeface="Times New Roman" pitchFamily="18" charset="0"/>
              </a:rPr>
              <a:t>тел. : (3652) 733-037</a:t>
            </a:r>
            <a:endParaRPr lang="ru-RU" sz="1600" dirty="0"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8829" y="55069"/>
            <a:ext cx="7269771" cy="876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ru-RU" sz="2000" dirty="0">
              <a:solidFill>
                <a:schemeClr val="accent1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fontAlgn="base"/>
            <a:r>
              <a:rPr lang="ru-RU" b="1" dirty="0">
                <a:solidFill>
                  <a:srgbClr val="0056A4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Контактные данные</a:t>
            </a:r>
          </a:p>
        </p:txBody>
      </p:sp>
      <p:pic>
        <p:nvPicPr>
          <p:cNvPr id="1027" name="Picture 3" descr="T:\_Мониторинг\_scan\ИНИЦИАТИВНОЕ БЮДЖЕТИРОВАНИЕ\ЛОГОТИПЫ\qr-code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101" y="5339442"/>
            <a:ext cx="1518558" cy="151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431971"/>
            <a:ext cx="2003586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51"/>
            <a:ext cx="12192000" cy="130149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4309" y="4895107"/>
            <a:ext cx="6857268" cy="11128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Спасибо за внимание!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37701" y="1965185"/>
            <a:ext cx="7735742" cy="3745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4090032" y="850005"/>
            <a:ext cx="3455829" cy="39745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03842" y="399245"/>
            <a:ext cx="1197735" cy="9015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34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198" y="27851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latin typeface="Roboto"/>
                <a:ea typeface="Roboto Light" panose="02000000000000000000" pitchFamily="2" charset="0"/>
              </a:rPr>
              <a:t>Рабочие органы школьного инициативного бюджетирования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48160369"/>
              </p:ext>
            </p:extLst>
          </p:nvPr>
        </p:nvGraphicFramePr>
        <p:xfrm>
          <a:off x="517098" y="1160819"/>
          <a:ext cx="107117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7481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9393" y="229719"/>
            <a:ext cx="8143141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Координаторы Проекта </a:t>
            </a: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муниципальных районах </a:t>
            </a:r>
          </a:p>
          <a:p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Что необходимо сделать?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8279039"/>
              </p:ext>
            </p:extLst>
          </p:nvPr>
        </p:nvGraphicFramePr>
        <p:xfrm>
          <a:off x="939393" y="2509692"/>
          <a:ext cx="9879584" cy="3556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407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25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98" y="90044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Задачи директора образовательной организации</a:t>
            </a:r>
          </a:p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Что необходимо сделать?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99235218"/>
              </p:ext>
            </p:extLst>
          </p:nvPr>
        </p:nvGraphicFramePr>
        <p:xfrm>
          <a:off x="276893" y="1446663"/>
          <a:ext cx="9483800" cy="524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0464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8776" y="207863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" panose="02000000000000000000" pitchFamily="2" charset="0"/>
              </a:rPr>
              <a:t>Штаб </a:t>
            </a:r>
            <a:r>
              <a:rPr lang="ru-RU" sz="2800" b="1" dirty="0" err="1">
                <a:ea typeface="Roboto" panose="02000000000000000000" pitchFamily="2" charset="0"/>
              </a:rPr>
              <a:t>ШкИБ</a:t>
            </a:r>
            <a:endParaRPr lang="ru-RU" sz="2800" b="1" dirty="0">
              <a:ea typeface="Roboto" panose="02000000000000000000" pitchFamily="2" charset="0"/>
            </a:endParaRPr>
          </a:p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Что необходимо сделать?</a:t>
            </a:r>
          </a:p>
          <a:p>
            <a:pPr algn="l"/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36" y="1137118"/>
            <a:ext cx="11935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Roboto Light" panose="02000000000000000000" pitchFamily="2" charset="0"/>
              </a:rPr>
              <a:t>Для содействия школьникам в организации работ на уровне школы, а также для осуществления связи между школой и администрацией муниципального района, решением руководства школы создаётся Штаб </a:t>
            </a:r>
            <a:r>
              <a:rPr lang="ru-RU" sz="1600" i="1" dirty="0" err="1">
                <a:ea typeface="Roboto Light" panose="02000000000000000000" pitchFamily="2" charset="0"/>
              </a:rPr>
              <a:t>Шкиб</a:t>
            </a:r>
            <a:r>
              <a:rPr lang="ru-RU" sz="1600" i="1" dirty="0">
                <a:ea typeface="Roboto Light" panose="02000000000000000000" pitchFamily="2" charset="0"/>
              </a:rPr>
              <a:t>  при образовательной организации. Штаб </a:t>
            </a:r>
            <a:r>
              <a:rPr lang="ru-RU" sz="1600" i="1" dirty="0" err="1">
                <a:ea typeface="Roboto Light" panose="02000000000000000000" pitchFamily="2" charset="0"/>
              </a:rPr>
              <a:t>Шкиб</a:t>
            </a:r>
            <a:r>
              <a:rPr lang="ru-RU" sz="1600" i="1" dirty="0">
                <a:ea typeface="Roboto Light" panose="02000000000000000000" pitchFamily="2" charset="0"/>
              </a:rPr>
              <a:t> выполняет следующие функции: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4918645"/>
              </p:ext>
            </p:extLst>
          </p:nvPr>
        </p:nvGraphicFramePr>
        <p:xfrm>
          <a:off x="212840" y="1875782"/>
          <a:ext cx="9879584" cy="47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673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375"/>
            <a:ext cx="12192000" cy="13014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2917" y="154105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ea typeface="Roboto" panose="02000000000000000000" pitchFamily="2" charset="0"/>
              </a:rPr>
              <a:t>Штаб </a:t>
            </a:r>
            <a:r>
              <a:rPr lang="ru-RU" sz="2800" b="1" dirty="0" err="1">
                <a:ea typeface="Roboto" panose="02000000000000000000" pitchFamily="2" charset="0"/>
              </a:rPr>
              <a:t>ШкИБ</a:t>
            </a:r>
            <a:endParaRPr lang="ru-RU" sz="2800" b="1" dirty="0"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536" y="1137118"/>
            <a:ext cx="11935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ea typeface="Roboto Light" panose="02000000000000000000" pitchFamily="2" charset="0"/>
              </a:rPr>
              <a:t>Для содействия школьникам в организации работ на уровне школы, а также для осуществления связи между школой и администрацией муниципального района, решением руководства школы создаётся Штаб </a:t>
            </a:r>
            <a:r>
              <a:rPr lang="ru-RU" sz="1600" i="1" dirty="0" err="1">
                <a:ea typeface="Roboto Light" panose="02000000000000000000" pitchFamily="2" charset="0"/>
              </a:rPr>
              <a:t>Шкиб</a:t>
            </a:r>
            <a:r>
              <a:rPr lang="ru-RU" sz="1600" i="1" dirty="0">
                <a:ea typeface="Roboto Light" panose="02000000000000000000" pitchFamily="2" charset="0"/>
              </a:rPr>
              <a:t>  при образовательной организации. Штаб </a:t>
            </a:r>
            <a:r>
              <a:rPr lang="ru-RU" sz="1600" i="1" dirty="0" err="1">
                <a:ea typeface="Roboto Light" panose="02000000000000000000" pitchFamily="2" charset="0"/>
              </a:rPr>
              <a:t>Шкиб</a:t>
            </a:r>
            <a:r>
              <a:rPr lang="ru-RU" sz="1600" i="1" dirty="0">
                <a:ea typeface="Roboto Light" panose="02000000000000000000" pitchFamily="2" charset="0"/>
              </a:rPr>
              <a:t> выполняет следующие функции: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6323490"/>
              </p:ext>
            </p:extLst>
          </p:nvPr>
        </p:nvGraphicFramePr>
        <p:xfrm>
          <a:off x="212840" y="1875782"/>
          <a:ext cx="9879584" cy="477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EC5A78-1DAF-33B8-56FC-2375089F6024}"/>
              </a:ext>
            </a:extLst>
          </p:cNvPr>
          <p:cNvSpPr txBox="1"/>
          <p:nvPr/>
        </p:nvSpPr>
        <p:spPr>
          <a:xfrm>
            <a:off x="922917" y="550476"/>
            <a:ext cx="61536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</a:rPr>
              <a:t>Что необходимо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147415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50788" y="1155900"/>
            <a:ext cx="4530844" cy="5607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Типология проектов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731299"/>
              </p:ext>
            </p:extLst>
          </p:nvPr>
        </p:nvGraphicFramePr>
        <p:xfrm>
          <a:off x="1024055" y="1881053"/>
          <a:ext cx="9769270" cy="3879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56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6798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310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  <a:ea typeface="Roboto Light" panose="02000000000000000000" pitchFamily="2" charset="0"/>
                        </a:rPr>
                        <a:t>Библиотеки; театры;</a:t>
                      </a:r>
                      <a:r>
                        <a:rPr lang="ru-RU" sz="1400" b="1" baseline="0" dirty="0">
                          <a:latin typeface="+mn-lt"/>
                          <a:ea typeface="Roboto Light" panose="02000000000000000000" pitchFamily="2" charset="0"/>
                        </a:rPr>
                        <a:t> музеи;</a:t>
                      </a:r>
                      <a:endParaRPr lang="ru-RU" sz="1400" b="1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+mn-lt"/>
                          <a:ea typeface="Roboto Light" panose="02000000000000000000" pitchFamily="2" charset="0"/>
                        </a:rPr>
                        <a:t>Зоны отдыха; столовые</a:t>
                      </a:r>
                      <a:r>
                        <a:rPr lang="ru-RU" sz="1400" b="1" baseline="0" dirty="0">
                          <a:latin typeface="+mn-lt"/>
                          <a:ea typeface="Roboto Light" panose="02000000000000000000" pitchFamily="2" charset="0"/>
                        </a:rPr>
                        <a:t> (за исключением пищеблоков)</a:t>
                      </a:r>
                      <a:endParaRPr lang="ru-RU" sz="1400" b="1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балетные, художественные и музыкальные классы;</a:t>
                      </a:r>
                      <a:endParaRPr lang="ru-RU" sz="1400" b="1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оснащение спортивных команд;</a:t>
                      </a:r>
                      <a:endParaRPr lang="ru-RU" sz="1400" b="1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радио- и киностудии, редакции периодических изданий</a:t>
                      </a:r>
                    </a:p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общеобразовательной организации;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организация хранения личных вещей;</a:t>
                      </a:r>
                      <a:endParaRPr lang="ru-RU" sz="1400" b="1" dirty="0">
                        <a:latin typeface="+mn-lt"/>
                        <a:ea typeface="Roboto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другие проекты по улучшению территории и инфраструктуры</a:t>
                      </a:r>
                    </a:p>
                    <a:p>
                      <a:pPr algn="ctr"/>
                      <a:r>
                        <a:rPr lang="ru-RU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Roboto Light" panose="02000000000000000000" pitchFamily="2" charset="0"/>
                          <a:cs typeface="+mn-cs"/>
                        </a:rPr>
                        <a:t>общеобразовательной организации.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5" y="2207851"/>
            <a:ext cx="1219048" cy="12190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07" y="2209952"/>
            <a:ext cx="1219048" cy="12190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23" y="2209952"/>
            <a:ext cx="1219048" cy="1219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659" y="2209952"/>
            <a:ext cx="1219048" cy="1219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17" y="2207851"/>
            <a:ext cx="1219048" cy="12190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31" y="2207851"/>
            <a:ext cx="1219048" cy="1219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839" y="2209952"/>
            <a:ext cx="1219048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8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01496"/>
          </a:xfrm>
          <a:prstGeom prst="rect">
            <a:avLst/>
          </a:prstGeom>
          <a:ln>
            <a:noFill/>
            <a:prstDash val="sysDot"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660" y="5553704"/>
            <a:ext cx="1926340" cy="1295403"/>
          </a:xfrm>
          <a:prstGeom prst="rect">
            <a:avLst/>
          </a:prstGeom>
        </p:spPr>
      </p:pic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079" y="1357526"/>
            <a:ext cx="8143141" cy="56070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Типология проектов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9BF30-6F19-4076-12A4-0F3FAE2B7ECF}"/>
              </a:ext>
            </a:extLst>
          </p:cNvPr>
          <p:cNvSpPr txBox="1"/>
          <p:nvPr/>
        </p:nvSpPr>
        <p:spPr>
          <a:xfrm>
            <a:off x="1145058" y="2072297"/>
            <a:ext cx="978521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E7203"/>
                </a:solidFill>
                <a:ea typeface="Roboto" panose="02000000000000000000" pitchFamily="2" charset="0"/>
                <a:cs typeface="Roboto" panose="02000000000000000000" pitchFamily="2" charset="0"/>
              </a:rPr>
              <a:t>Не допускается направление средств на:</a:t>
            </a:r>
          </a:p>
          <a:p>
            <a:endParaRPr lang="ru-RU" sz="2400" b="1" dirty="0">
              <a:solidFill>
                <a:srgbClr val="EE7203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ea typeface="Roboto Light" panose="02000000000000000000" pitchFamily="2" charset="0"/>
                <a:cs typeface="Roboto" panose="02000000000000000000" pitchFamily="2" charset="0"/>
              </a:rPr>
              <a:t>проведение текущего и капитального ремонта административно-хозяйственных помещений общеобразовательной организации;</a:t>
            </a:r>
          </a:p>
          <a:p>
            <a:pPr>
              <a:buClr>
                <a:srgbClr val="0070C0"/>
              </a:buClr>
            </a:pPr>
            <a:endParaRPr lang="ru-RU" sz="2400" dirty="0"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ea typeface="Roboto Light" panose="02000000000000000000" pitchFamily="2" charset="0"/>
                <a:cs typeface="Roboto" panose="02000000000000000000" pitchFamily="2" charset="0"/>
              </a:rPr>
              <a:t>содержание персонала общеобразовательных организаций;</a:t>
            </a:r>
          </a:p>
          <a:p>
            <a:pPr>
              <a:buClr>
                <a:srgbClr val="0070C0"/>
              </a:buClr>
            </a:pPr>
            <a:endParaRPr lang="ru-RU" sz="2400" dirty="0">
              <a:ea typeface="Roboto Light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ea typeface="Roboto Light" panose="02000000000000000000" pitchFamily="2" charset="0"/>
                <a:cs typeface="Roboto" panose="02000000000000000000" pitchFamily="2" charset="0"/>
              </a:rPr>
              <a:t>коммерческую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144866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4068</TotalTime>
  <Words>1234</Words>
  <Application>Microsoft Office PowerPoint</Application>
  <PresentationFormat>Широкоэкранный</PresentationFormat>
  <Paragraphs>156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Roboto Light</vt:lpstr>
      <vt:lpstr>Roboto Medium</vt:lpstr>
      <vt:lpstr>Symbol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Natalia</cp:lastModifiedBy>
  <cp:revision>156</cp:revision>
  <dcterms:created xsi:type="dcterms:W3CDTF">2020-10-27T09:01:24Z</dcterms:created>
  <dcterms:modified xsi:type="dcterms:W3CDTF">2023-03-28T09:36:56Z</dcterms:modified>
</cp:coreProperties>
</file>